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147471654" r:id="rId5"/>
    <p:sldId id="2147471715" r:id="rId6"/>
    <p:sldId id="2147471726" r:id="rId7"/>
    <p:sldId id="2147471714" r:id="rId8"/>
    <p:sldId id="2147471728" r:id="rId9"/>
    <p:sldId id="2147471729" r:id="rId10"/>
    <p:sldId id="2147471730" r:id="rId11"/>
    <p:sldId id="2147471731" r:id="rId12"/>
    <p:sldId id="2147471732" r:id="rId13"/>
    <p:sldId id="2147471706" r:id="rId14"/>
    <p:sldId id="2147471667" r:id="rId15"/>
    <p:sldId id="21474716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Lst>
        </p14:section>
        <p14:section name="Session 1" id="{0CE2E531-A183-419A-AEF2-D11AC0EFE768}">
          <p14:sldIdLst>
            <p14:sldId id="2147471715"/>
            <p14:sldId id="2147471726"/>
            <p14:sldId id="2147471714"/>
            <p14:sldId id="2147471728"/>
            <p14:sldId id="2147471729"/>
            <p14:sldId id="2147471730"/>
            <p14:sldId id="2147471731"/>
          </p14:sldIdLst>
        </p14:section>
        <p14:section name="Session 2" id="{B3EED3BE-43FE-4D95-A1D4-4A638C5F36AF}">
          <p14:sldIdLst>
            <p14:sldId id="2147471732"/>
            <p14:sldId id="2147471706"/>
          </p14:sldIdLst>
        </p14:section>
        <p14:section name="Outro" id="{406F0FED-5EBB-4DD0-A957-7FEC28548788}">
          <p14:sldIdLst>
            <p14:sldId id="2147471667"/>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404D"/>
    <a:srgbClr val="BBD153"/>
    <a:srgbClr val="F1B9C5"/>
    <a:srgbClr val="DC5874"/>
    <a:srgbClr val="54BFE1"/>
    <a:srgbClr val="A2D5DD"/>
    <a:srgbClr val="67B880"/>
    <a:srgbClr val="AED083"/>
    <a:srgbClr val="F9C774"/>
    <a:srgbClr val="F29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0A6C4-4755-433F-9692-E900CEB60DA3}" v="140" dt="2025-02-04T10:52:34.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923" autoAdjust="0"/>
  </p:normalViewPr>
  <p:slideViewPr>
    <p:cSldViewPr snapToGrid="0">
      <p:cViewPr varScale="1">
        <p:scale>
          <a:sx n="99" d="100"/>
          <a:sy n="99" d="100"/>
        </p:scale>
        <p:origin x="108" y="7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05B0A6C4-4755-433F-9692-E900CEB60DA3}"/>
    <pc:docChg chg="undo custSel modSld modMainMaster">
      <pc:chgData name="David Stewart" userId="40cffe60-b158-4416-946b-e9ac5816f94c" providerId="ADAL" clId="{05B0A6C4-4755-433F-9692-E900CEB60DA3}" dt="2025-02-04T10:52:35.554" v="197" actId="33935"/>
      <pc:docMkLst>
        <pc:docMk/>
      </pc:docMkLst>
      <pc:sldChg chg="addSp delSp modSp mod">
        <pc:chgData name="David Stewart" userId="40cffe60-b158-4416-946b-e9ac5816f94c" providerId="ADAL" clId="{05B0A6C4-4755-433F-9692-E900CEB60DA3}" dt="2025-01-17T11:34:36.671" v="28"/>
        <pc:sldMkLst>
          <pc:docMk/>
          <pc:sldMk cId="2297772065" sldId="2147471654"/>
        </pc:sldMkLst>
        <pc:spChg chg="mod">
          <ac:chgData name="David Stewart" userId="40cffe60-b158-4416-946b-e9ac5816f94c" providerId="ADAL" clId="{05B0A6C4-4755-433F-9692-E900CEB60DA3}" dt="2025-01-17T11:33:15.533" v="22" actId="20577"/>
          <ac:spMkLst>
            <pc:docMk/>
            <pc:sldMk cId="2297772065" sldId="2147471654"/>
            <ac:spMk id="4" creationId="{2546D84C-F242-88A8-BCD6-FF93E57626D1}"/>
          </ac:spMkLst>
        </pc:spChg>
        <pc:picChg chg="add mod">
          <ac:chgData name="David Stewart" userId="40cffe60-b158-4416-946b-e9ac5816f94c" providerId="ADAL" clId="{05B0A6C4-4755-433F-9692-E900CEB60DA3}" dt="2025-01-17T11:34:36.671" v="28"/>
          <ac:picMkLst>
            <pc:docMk/>
            <pc:sldMk cId="2297772065" sldId="2147471654"/>
            <ac:picMk id="15" creationId="{A03150C1-D189-629F-F2C9-6C909EEEACAA}"/>
          </ac:picMkLst>
        </pc:picChg>
        <pc:picChg chg="add mod">
          <ac:chgData name="David Stewart" userId="40cffe60-b158-4416-946b-e9ac5816f94c" providerId="ADAL" clId="{05B0A6C4-4755-433F-9692-E900CEB60DA3}" dt="2025-01-17T11:34:36.327" v="27"/>
          <ac:picMkLst>
            <pc:docMk/>
            <pc:sldMk cId="2297772065" sldId="2147471654"/>
            <ac:picMk id="16" creationId="{1B5CCFE4-56F3-7825-5495-F55877EECB3B}"/>
          </ac:picMkLst>
        </pc:picChg>
      </pc:sldChg>
      <pc:sldChg chg="addSp modSp mod">
        <pc:chgData name="David Stewart" userId="40cffe60-b158-4416-946b-e9ac5816f94c" providerId="ADAL" clId="{05B0A6C4-4755-433F-9692-E900CEB60DA3}" dt="2025-01-17T11:40:47.050" v="30"/>
        <pc:sldMkLst>
          <pc:docMk/>
          <pc:sldMk cId="2263097404" sldId="2147471667"/>
        </pc:sldMkLst>
        <pc:picChg chg="add mod">
          <ac:chgData name="David Stewart" userId="40cffe60-b158-4416-946b-e9ac5816f94c" providerId="ADAL" clId="{05B0A6C4-4755-433F-9692-E900CEB60DA3}" dt="2025-01-17T11:40:47.050" v="30"/>
          <ac:picMkLst>
            <pc:docMk/>
            <pc:sldMk cId="2263097404" sldId="2147471667"/>
            <ac:picMk id="5" creationId="{26020D3F-B935-DA17-06AA-65DCEE4CDB1D}"/>
          </ac:picMkLst>
        </pc:picChg>
      </pc:sldChg>
      <pc:sldChg chg="modSp mod modAnim">
        <pc:chgData name="David Stewart" userId="40cffe60-b158-4416-946b-e9ac5816f94c" providerId="ADAL" clId="{05B0A6C4-4755-433F-9692-E900CEB60DA3}" dt="2025-02-04T10:52:23.248" v="193" actId="14826"/>
        <pc:sldMkLst>
          <pc:docMk/>
          <pc:sldMk cId="4166277699" sldId="2147471714"/>
        </pc:sldMkLst>
        <pc:picChg chg="mod">
          <ac:chgData name="David Stewart" userId="40cffe60-b158-4416-946b-e9ac5816f94c" providerId="ADAL" clId="{05B0A6C4-4755-433F-9692-E900CEB60DA3}" dt="2025-02-04T10:52:23.248" v="193" actId="14826"/>
          <ac:picMkLst>
            <pc:docMk/>
            <pc:sldMk cId="4166277699" sldId="2147471714"/>
            <ac:picMk id="9" creationId="{6B9DC75F-436C-3AF6-FD6E-D84221676628}"/>
          </ac:picMkLst>
        </pc:picChg>
        <pc:picChg chg="mod">
          <ac:chgData name="David Stewart" userId="40cffe60-b158-4416-946b-e9ac5816f94c" providerId="ADAL" clId="{05B0A6C4-4755-433F-9692-E900CEB60DA3}" dt="2025-01-23T06:33:47.184" v="56" actId="962"/>
          <ac:picMkLst>
            <pc:docMk/>
            <pc:sldMk cId="4166277699" sldId="2147471714"/>
            <ac:picMk id="15" creationId="{A7354630-05B6-A479-93A0-CE1BE78BB286}"/>
          </ac:picMkLst>
        </pc:picChg>
        <pc:picChg chg="mod">
          <ac:chgData name="David Stewart" userId="40cffe60-b158-4416-946b-e9ac5816f94c" providerId="ADAL" clId="{05B0A6C4-4755-433F-9692-E900CEB60DA3}" dt="2025-01-29T10:40:24.607" v="186" actId="14826"/>
          <ac:picMkLst>
            <pc:docMk/>
            <pc:sldMk cId="4166277699" sldId="2147471714"/>
            <ac:picMk id="16" creationId="{AED09063-C4C2-8426-B19A-3C3AF58AFC05}"/>
          </ac:picMkLst>
        </pc:picChg>
        <pc:picChg chg="mod">
          <ac:chgData name="David Stewart" userId="40cffe60-b158-4416-946b-e9ac5816f94c" providerId="ADAL" clId="{05B0A6C4-4755-433F-9692-E900CEB60DA3}" dt="2025-01-23T06:32:51.461" v="52" actId="962"/>
          <ac:picMkLst>
            <pc:docMk/>
            <pc:sldMk cId="4166277699" sldId="2147471714"/>
            <ac:picMk id="17" creationId="{9FFFEA59-C805-5397-73AE-CC45E4AE55D3}"/>
          </ac:picMkLst>
        </pc:picChg>
      </pc:sldChg>
      <pc:sldChg chg="modSp mod">
        <pc:chgData name="David Stewart" userId="40cffe60-b158-4416-946b-e9ac5816f94c" providerId="ADAL" clId="{05B0A6C4-4755-433F-9692-E900CEB60DA3}" dt="2025-01-24T16:42:52.829" v="185" actId="14429"/>
        <pc:sldMkLst>
          <pc:docMk/>
          <pc:sldMk cId="2730135496" sldId="2147471715"/>
        </pc:sldMkLst>
        <pc:spChg chg="mod modVis">
          <ac:chgData name="David Stewart" userId="40cffe60-b158-4416-946b-e9ac5816f94c" providerId="ADAL" clId="{05B0A6C4-4755-433F-9692-E900CEB60DA3}" dt="2025-01-24T16:42:52.829" v="185" actId="14429"/>
          <ac:spMkLst>
            <pc:docMk/>
            <pc:sldMk cId="2730135496" sldId="2147471715"/>
            <ac:spMk id="8" creationId="{56474081-7A3E-C4C2-DA8B-28FF50F38BE7}"/>
          </ac:spMkLst>
        </pc:spChg>
        <pc:picChg chg="mod">
          <ac:chgData name="David Stewart" userId="40cffe60-b158-4416-946b-e9ac5816f94c" providerId="ADAL" clId="{05B0A6C4-4755-433F-9692-E900CEB60DA3}" dt="2025-01-24T16:42:51.684" v="184" actId="14861"/>
          <ac:picMkLst>
            <pc:docMk/>
            <pc:sldMk cId="2730135496" sldId="2147471715"/>
            <ac:picMk id="9" creationId="{B1354131-D25F-4260-79CC-6808D1D6EE83}"/>
          </ac:picMkLst>
        </pc:picChg>
      </pc:sldChg>
      <pc:sldChg chg="addSp delSp modSp mod addAnim delAnim modAnim">
        <pc:chgData name="David Stewart" userId="40cffe60-b158-4416-946b-e9ac5816f94c" providerId="ADAL" clId="{05B0A6C4-4755-433F-9692-E900CEB60DA3}" dt="2025-02-04T10:52:35.554" v="197" actId="33935"/>
        <pc:sldMkLst>
          <pc:docMk/>
          <pc:sldMk cId="3079309741" sldId="2147471728"/>
        </pc:sldMkLst>
        <pc:spChg chg="mod modVis">
          <ac:chgData name="David Stewart" userId="40cffe60-b158-4416-946b-e9ac5816f94c" providerId="ADAL" clId="{05B0A6C4-4755-433F-9692-E900CEB60DA3}" dt="2025-02-04T10:52:35.554" v="197" actId="33935"/>
          <ac:spMkLst>
            <pc:docMk/>
            <pc:sldMk cId="3079309741" sldId="2147471728"/>
            <ac:spMk id="2" creationId="{A1856FD3-D740-2502-98B8-BD92EE081B65}"/>
          </ac:spMkLst>
        </pc:spChg>
        <pc:spChg chg="mod modVis">
          <ac:chgData name="David Stewart" userId="40cffe60-b158-4416-946b-e9ac5816f94c" providerId="ADAL" clId="{05B0A6C4-4755-433F-9692-E900CEB60DA3}" dt="2025-02-04T10:52:35.554" v="197" actId="33935"/>
          <ac:spMkLst>
            <pc:docMk/>
            <pc:sldMk cId="3079309741" sldId="2147471728"/>
            <ac:spMk id="3" creationId="{3D0941EB-EF4E-6FAD-F9CD-2E66FE71DF75}"/>
          </ac:spMkLst>
        </pc:spChg>
        <pc:spChg chg="mod modVis">
          <ac:chgData name="David Stewart" userId="40cffe60-b158-4416-946b-e9ac5816f94c" providerId="ADAL" clId="{05B0A6C4-4755-433F-9692-E900CEB60DA3}" dt="2025-02-04T10:52:35.554" v="197" actId="33935"/>
          <ac:spMkLst>
            <pc:docMk/>
            <pc:sldMk cId="3079309741" sldId="2147471728"/>
            <ac:spMk id="4" creationId="{6C8D5F75-FBD8-4F80-8419-5F862492EDC5}"/>
          </ac:spMkLst>
        </pc:spChg>
        <pc:spChg chg="mod modVis">
          <ac:chgData name="David Stewart" userId="40cffe60-b158-4416-946b-e9ac5816f94c" providerId="ADAL" clId="{05B0A6C4-4755-433F-9692-E900CEB60DA3}" dt="2025-02-04T10:52:35.554" v="197" actId="33935"/>
          <ac:spMkLst>
            <pc:docMk/>
            <pc:sldMk cId="3079309741" sldId="2147471728"/>
            <ac:spMk id="6" creationId="{507B2FBB-7DF7-846F-A89E-22BF12DD38A2}"/>
          </ac:spMkLst>
        </pc:spChg>
        <pc:grpChg chg="mod modVis">
          <ac:chgData name="David Stewart" userId="40cffe60-b158-4416-946b-e9ac5816f94c" providerId="ADAL" clId="{05B0A6C4-4755-433F-9692-E900CEB60DA3}" dt="2025-02-04T10:52:35.554" v="197" actId="33935"/>
          <ac:grpSpMkLst>
            <pc:docMk/>
            <pc:sldMk cId="3079309741" sldId="2147471728"/>
            <ac:grpSpMk id="7" creationId="{121725EB-59D5-80F0-1D7E-3EF4EB2E001B}"/>
          </ac:grpSpMkLst>
        </pc:grpChg>
        <pc:picChg chg="add del mod ord modVis">
          <ac:chgData name="David Stewart" userId="40cffe60-b158-4416-946b-e9ac5816f94c" providerId="ADAL" clId="{05B0A6C4-4755-433F-9692-E900CEB60DA3}" dt="2025-02-04T10:52:34.570" v="196" actId="14826"/>
          <ac:picMkLst>
            <pc:docMk/>
            <pc:sldMk cId="3079309741" sldId="2147471728"/>
            <ac:picMk id="5" creationId="{0D23A23C-468F-278B-80F7-CA03D93F3F70}"/>
          </ac:picMkLst>
        </pc:picChg>
        <pc:picChg chg="add del mod ord modVis">
          <ac:chgData name="David Stewart" userId="40cffe60-b158-4416-946b-e9ac5816f94c" providerId="ADAL" clId="{05B0A6C4-4755-433F-9692-E900CEB60DA3}" dt="2025-02-04T10:52:35.554" v="197" actId="33935"/>
          <ac:picMkLst>
            <pc:docMk/>
            <pc:sldMk cId="3079309741" sldId="2147471728"/>
            <ac:picMk id="11" creationId="{8233EEA2-67FB-1192-9E27-448C3E9E63E5}"/>
          </ac:picMkLst>
        </pc:picChg>
        <pc:picChg chg="add del mod ord modVis">
          <ac:chgData name="David Stewart" userId="40cffe60-b158-4416-946b-e9ac5816f94c" providerId="ADAL" clId="{05B0A6C4-4755-433F-9692-E900CEB60DA3}" dt="2025-02-04T10:52:35.554" v="197" actId="33935"/>
          <ac:picMkLst>
            <pc:docMk/>
            <pc:sldMk cId="3079309741" sldId="2147471728"/>
            <ac:picMk id="12" creationId="{06FBE4F9-EC8C-2405-68D5-E1E9A2CCDE2C}"/>
          </ac:picMkLst>
        </pc:picChg>
        <pc:picChg chg="add del mod ord modVis">
          <ac:chgData name="David Stewart" userId="40cffe60-b158-4416-946b-e9ac5816f94c" providerId="ADAL" clId="{05B0A6C4-4755-433F-9692-E900CEB60DA3}" dt="2025-02-04T10:52:35.554" v="197" actId="33935"/>
          <ac:picMkLst>
            <pc:docMk/>
            <pc:sldMk cId="3079309741" sldId="2147471728"/>
            <ac:picMk id="13" creationId="{416E20E7-BEF3-24F3-55E6-A2D126466591}"/>
          </ac:picMkLst>
        </pc:picChg>
      </pc:sldChg>
      <pc:sldChg chg="modSp">
        <pc:chgData name="David Stewart" userId="40cffe60-b158-4416-946b-e9ac5816f94c" providerId="ADAL" clId="{05B0A6C4-4755-433F-9692-E900CEB60DA3}" dt="2025-01-23T17:00:56.893" v="175"/>
        <pc:sldMkLst>
          <pc:docMk/>
          <pc:sldMk cId="3287095068" sldId="2147471729"/>
        </pc:sldMkLst>
        <pc:spChg chg="mod">
          <ac:chgData name="David Stewart" userId="40cffe60-b158-4416-946b-e9ac5816f94c" providerId="ADAL" clId="{05B0A6C4-4755-433F-9692-E900CEB60DA3}" dt="2025-01-23T17:00:56.893" v="175"/>
          <ac:spMkLst>
            <pc:docMk/>
            <pc:sldMk cId="3287095068" sldId="2147471729"/>
            <ac:spMk id="6" creationId="{99A17231-3F0C-595B-DD81-56910C9A978D}"/>
          </ac:spMkLst>
        </pc:spChg>
      </pc:sldChg>
      <pc:sldChg chg="modSp mod modAnim">
        <pc:chgData name="David Stewart" userId="40cffe60-b158-4416-946b-e9ac5816f94c" providerId="ADAL" clId="{05B0A6C4-4755-433F-9692-E900CEB60DA3}" dt="2025-01-23T17:01:21.395" v="179"/>
        <pc:sldMkLst>
          <pc:docMk/>
          <pc:sldMk cId="1507332791" sldId="2147471730"/>
        </pc:sldMkLst>
        <pc:spChg chg="mod">
          <ac:chgData name="David Stewart" userId="40cffe60-b158-4416-946b-e9ac5816f94c" providerId="ADAL" clId="{05B0A6C4-4755-433F-9692-E900CEB60DA3}" dt="2025-01-23T17:00:35.480" v="174"/>
          <ac:spMkLst>
            <pc:docMk/>
            <pc:sldMk cId="1507332791" sldId="2147471730"/>
            <ac:spMk id="3" creationId="{3480B6DB-CA8F-107A-C79B-18B8C4EA18E5}"/>
          </ac:spMkLst>
        </pc:spChg>
        <pc:spChg chg="mod">
          <ac:chgData name="David Stewart" userId="40cffe60-b158-4416-946b-e9ac5816f94c" providerId="ADAL" clId="{05B0A6C4-4755-433F-9692-E900CEB60DA3}" dt="2025-01-23T17:01:17.687" v="178"/>
          <ac:spMkLst>
            <pc:docMk/>
            <pc:sldMk cId="1507332791" sldId="2147471730"/>
            <ac:spMk id="4" creationId="{8C6B692E-9FC4-3CCA-95F3-03C329390386}"/>
          </ac:spMkLst>
        </pc:spChg>
      </pc:sldChg>
      <pc:sldChg chg="modSp mod">
        <pc:chgData name="David Stewart" userId="40cffe60-b158-4416-946b-e9ac5816f94c" providerId="ADAL" clId="{05B0A6C4-4755-433F-9692-E900CEB60DA3}" dt="2025-01-29T10:42:14.538" v="192" actId="14429"/>
        <pc:sldMkLst>
          <pc:docMk/>
          <pc:sldMk cId="3931677162" sldId="2147471732"/>
        </pc:sldMkLst>
        <pc:spChg chg="mod">
          <ac:chgData name="David Stewart" userId="40cffe60-b158-4416-946b-e9ac5816f94c" providerId="ADAL" clId="{05B0A6C4-4755-433F-9692-E900CEB60DA3}" dt="2025-01-23T11:10:26.459" v="172" actId="20577"/>
          <ac:spMkLst>
            <pc:docMk/>
            <pc:sldMk cId="3931677162" sldId="2147471732"/>
            <ac:spMk id="3" creationId="{BE71E57E-859A-5FDC-72C6-A6054383DEAD}"/>
          </ac:spMkLst>
        </pc:spChg>
        <pc:spChg chg="mod modVis">
          <ac:chgData name="David Stewart" userId="40cffe60-b158-4416-946b-e9ac5816f94c" providerId="ADAL" clId="{05B0A6C4-4755-433F-9692-E900CEB60DA3}" dt="2025-01-29T10:42:14.538" v="192" actId="14429"/>
          <ac:spMkLst>
            <pc:docMk/>
            <pc:sldMk cId="3931677162" sldId="2147471732"/>
            <ac:spMk id="8" creationId="{590B0EE0-6A22-CD15-2147-B6D432C8C134}"/>
          </ac:spMkLst>
        </pc:spChg>
        <pc:grpChg chg="mod modVis">
          <ac:chgData name="David Stewart" userId="40cffe60-b158-4416-946b-e9ac5816f94c" providerId="ADAL" clId="{05B0A6C4-4755-433F-9692-E900CEB60DA3}" dt="2025-01-23T11:09:36.893" v="64" actId="14429"/>
          <ac:grpSpMkLst>
            <pc:docMk/>
            <pc:sldMk cId="3931677162" sldId="2147471732"/>
            <ac:grpSpMk id="10" creationId="{7DABCEAF-BC7E-34C4-ACF6-EA3F0E4BB672}"/>
          </ac:grpSpMkLst>
        </pc:grpChg>
        <pc:picChg chg="mod">
          <ac:chgData name="David Stewart" userId="40cffe60-b158-4416-946b-e9ac5816f94c" providerId="ADAL" clId="{05B0A6C4-4755-433F-9692-E900CEB60DA3}" dt="2025-01-29T10:42:10.858" v="191" actId="14826"/>
          <ac:picMkLst>
            <pc:docMk/>
            <pc:sldMk cId="3931677162" sldId="2147471732"/>
            <ac:picMk id="9" creationId="{0C5F6EC7-3859-A602-0121-B0475A715086}"/>
          </ac:picMkLst>
        </pc:picChg>
      </pc:sldChg>
      <pc:sldMasterChg chg="modSldLayout">
        <pc:chgData name="David Stewart" userId="40cffe60-b158-4416-946b-e9ac5816f94c" providerId="ADAL" clId="{05B0A6C4-4755-433F-9692-E900CEB60DA3}" dt="2025-01-17T11:32:54.926" v="1" actId="14430"/>
        <pc:sldMasterMkLst>
          <pc:docMk/>
          <pc:sldMasterMk cId="261135038" sldId="2147483648"/>
        </pc:sldMasterMkLst>
        <pc:sldLayoutChg chg="modSp mod">
          <pc:chgData name="David Stewart" userId="40cffe60-b158-4416-946b-e9ac5816f94c" providerId="ADAL" clId="{05B0A6C4-4755-433F-9692-E900CEB60DA3}" dt="2025-01-17T11:32:54.926" v="1" actId="14430"/>
          <pc:sldLayoutMkLst>
            <pc:docMk/>
            <pc:sldMasterMk cId="261135038" sldId="2147483648"/>
            <pc:sldLayoutMk cId="265979257" sldId="2147483714"/>
          </pc:sldLayoutMkLst>
          <pc:picChg chg="mod modVis">
            <ac:chgData name="David Stewart" userId="40cffe60-b158-4416-946b-e9ac5816f94c" providerId="ADAL" clId="{05B0A6C4-4755-433F-9692-E900CEB60DA3}" dt="2025-01-17T11:32:54.926" v="1" actId="14430"/>
            <ac:picMkLst>
              <pc:docMk/>
              <pc:sldMasterMk cId="261135038" sldId="2147483648"/>
              <pc:sldLayoutMk cId="265979257" sldId="2147483714"/>
              <ac:picMk id="5" creationId="{8CD89AF2-18D6-3B66-3421-398E326C62EF}"/>
            </ac:picMkLst>
          </pc:picChg>
        </pc:sldLayoutChg>
      </pc:sldMasterChg>
    </pc:docChg>
  </pc:docChgLst>
  <pc:docChgLst>
    <pc:chgData name="David Stewart" userId="40cffe60-b158-4416-946b-e9ac5816f94c" providerId="ADAL" clId="{24FA6656-8E31-4BAA-9916-A5E54FACF379}"/>
    <pc:docChg chg="undo custSel modSld">
      <pc:chgData name="David Stewart" userId="40cffe60-b158-4416-946b-e9ac5816f94c" providerId="ADAL" clId="{24FA6656-8E31-4BAA-9916-A5E54FACF379}" dt="2024-04-24T08:33:54.017" v="27" actId="20577"/>
      <pc:docMkLst>
        <pc:docMk/>
      </pc:docMkLst>
      <pc:sldChg chg="modNotesTx">
        <pc:chgData name="David Stewart" userId="40cffe60-b158-4416-946b-e9ac5816f94c" providerId="ADAL" clId="{24FA6656-8E31-4BAA-9916-A5E54FACF379}" dt="2024-03-27T15:25:39.628" v="13" actId="114"/>
        <pc:sldMkLst>
          <pc:docMk/>
          <pc:sldMk cId="2180195417" sldId="449"/>
        </pc:sldMkLst>
      </pc:sldChg>
      <pc:sldChg chg="modNotesTx">
        <pc:chgData name="David Stewart" userId="40cffe60-b158-4416-946b-e9ac5816f94c" providerId="ADAL" clId="{24FA6656-8E31-4BAA-9916-A5E54FACF379}" dt="2024-04-24T08:33:54.017" v="27" actId="20577"/>
        <pc:sldMkLst>
          <pc:docMk/>
          <pc:sldMk cId="3659829867" sldId="460"/>
        </pc:sldMkLst>
      </pc:sldChg>
      <pc:sldChg chg="modNotesTx">
        <pc:chgData name="David Stewart" userId="40cffe60-b158-4416-946b-e9ac5816f94c" providerId="ADAL" clId="{24FA6656-8E31-4BAA-9916-A5E54FACF379}" dt="2024-03-27T15:29:11.664" v="24" actId="20577"/>
        <pc:sldMkLst>
          <pc:docMk/>
          <pc:sldMk cId="1118510521" sldId="476"/>
        </pc:sldMkLst>
      </pc:sldChg>
    </pc:docChg>
  </pc:docChgLst>
  <pc:docChgLst>
    <pc:chgData name="David Stewart" userId="40cffe60-b158-4416-946b-e9ac5816f94c" providerId="ADAL" clId="{A180A611-F74B-4D18-9230-C8D27835C68F}"/>
    <pc:docChg chg="undo custSel addSld delSld modSld modSection">
      <pc:chgData name="David Stewart" userId="40cffe60-b158-4416-946b-e9ac5816f94c" providerId="ADAL" clId="{A180A611-F74B-4D18-9230-C8D27835C68F}" dt="2025-01-15T17:05:49.438" v="474" actId="478"/>
      <pc:docMkLst>
        <pc:docMk/>
      </pc:docMkLst>
      <pc:sldChg chg="del">
        <pc:chgData name="David Stewart" userId="40cffe60-b158-4416-946b-e9ac5816f94c" providerId="ADAL" clId="{A180A611-F74B-4D18-9230-C8D27835C68F}" dt="2025-01-15T14:34:42.795" v="155" actId="47"/>
        <pc:sldMkLst>
          <pc:docMk/>
          <pc:sldMk cId="3995727770" sldId="452"/>
        </pc:sldMkLst>
      </pc:sldChg>
      <pc:sldChg chg="modSp del mod">
        <pc:chgData name="David Stewart" userId="40cffe60-b158-4416-946b-e9ac5816f94c" providerId="ADAL" clId="{A180A611-F74B-4D18-9230-C8D27835C68F}" dt="2025-01-15T14:43:05.893" v="256" actId="47"/>
        <pc:sldMkLst>
          <pc:docMk/>
          <pc:sldMk cId="785257365" sldId="453"/>
        </pc:sldMkLst>
      </pc:sldChg>
      <pc:sldChg chg="del">
        <pc:chgData name="David Stewart" userId="40cffe60-b158-4416-946b-e9ac5816f94c" providerId="ADAL" clId="{A180A611-F74B-4D18-9230-C8D27835C68F}" dt="2025-01-15T14:27:43.517" v="23" actId="47"/>
        <pc:sldMkLst>
          <pc:docMk/>
          <pc:sldMk cId="1338720283" sldId="474"/>
        </pc:sldMkLst>
      </pc:sldChg>
      <pc:sldChg chg="del">
        <pc:chgData name="David Stewart" userId="40cffe60-b158-4416-946b-e9ac5816f94c" providerId="ADAL" clId="{A180A611-F74B-4D18-9230-C8D27835C68F}" dt="2025-01-15T14:29:11.081" v="33" actId="47"/>
        <pc:sldMkLst>
          <pc:docMk/>
          <pc:sldMk cId="1791147809" sldId="475"/>
        </pc:sldMkLst>
      </pc:sldChg>
      <pc:sldChg chg="del">
        <pc:chgData name="David Stewart" userId="40cffe60-b158-4416-946b-e9ac5816f94c" providerId="ADAL" clId="{A180A611-F74B-4D18-9230-C8D27835C68F}" dt="2025-01-15T14:33:31.811" v="79" actId="47"/>
        <pc:sldMkLst>
          <pc:docMk/>
          <pc:sldMk cId="3606307297" sldId="483"/>
        </pc:sldMkLst>
      </pc:sldChg>
      <pc:sldChg chg="modSp del mod">
        <pc:chgData name="David Stewart" userId="40cffe60-b158-4416-946b-e9ac5816f94c" providerId="ADAL" clId="{A180A611-F74B-4D18-9230-C8D27835C68F}" dt="2025-01-15T14:47:58.989" v="364" actId="47"/>
        <pc:sldMkLst>
          <pc:docMk/>
          <pc:sldMk cId="3667373936" sldId="484"/>
        </pc:sldMkLst>
      </pc:sldChg>
      <pc:sldChg chg="modSp del mod">
        <pc:chgData name="David Stewart" userId="40cffe60-b158-4416-946b-e9ac5816f94c" providerId="ADAL" clId="{A180A611-F74B-4D18-9230-C8D27835C68F}" dt="2025-01-15T14:44:50.716" v="299" actId="47"/>
        <pc:sldMkLst>
          <pc:docMk/>
          <pc:sldMk cId="206140279" sldId="485"/>
        </pc:sldMkLst>
      </pc:sldChg>
      <pc:sldChg chg="modSp del mod">
        <pc:chgData name="David Stewart" userId="40cffe60-b158-4416-946b-e9ac5816f94c" providerId="ADAL" clId="{A180A611-F74B-4D18-9230-C8D27835C68F}" dt="2025-01-15T14:36:51.605" v="183" actId="47"/>
        <pc:sldMkLst>
          <pc:docMk/>
          <pc:sldMk cId="804571327" sldId="486"/>
        </pc:sldMkLst>
      </pc:sldChg>
      <pc:sldChg chg="modSp del mod">
        <pc:chgData name="David Stewart" userId="40cffe60-b158-4416-946b-e9ac5816f94c" providerId="ADAL" clId="{A180A611-F74B-4D18-9230-C8D27835C68F}" dt="2025-01-15T14:39:08.080" v="222" actId="47"/>
        <pc:sldMkLst>
          <pc:docMk/>
          <pc:sldMk cId="1069993000" sldId="487"/>
        </pc:sldMkLst>
      </pc:sldChg>
      <pc:sldChg chg="modSp del mod">
        <pc:chgData name="David Stewart" userId="40cffe60-b158-4416-946b-e9ac5816f94c" providerId="ADAL" clId="{A180A611-F74B-4D18-9230-C8D27835C68F}" dt="2025-01-15T14:50:37.394" v="408" actId="47"/>
        <pc:sldMkLst>
          <pc:docMk/>
          <pc:sldMk cId="2941622311" sldId="488"/>
        </pc:sldMkLst>
      </pc:sldChg>
      <pc:sldChg chg="del">
        <pc:chgData name="David Stewart" userId="40cffe60-b158-4416-946b-e9ac5816f94c" providerId="ADAL" clId="{A180A611-F74B-4D18-9230-C8D27835C68F}" dt="2025-01-15T14:46:16.799" v="314" actId="47"/>
        <pc:sldMkLst>
          <pc:docMk/>
          <pc:sldMk cId="1286906155" sldId="489"/>
        </pc:sldMkLst>
      </pc:sldChg>
      <pc:sldChg chg="del">
        <pc:chgData name="David Stewart" userId="40cffe60-b158-4416-946b-e9ac5816f94c" providerId="ADAL" clId="{A180A611-F74B-4D18-9230-C8D27835C68F}" dt="2025-01-15T14:27:07.486" v="20" actId="47"/>
        <pc:sldMkLst>
          <pc:docMk/>
          <pc:sldMk cId="86577676" sldId="490"/>
        </pc:sldMkLst>
      </pc:sldChg>
      <pc:sldChg chg="addSp delSp modSp add mod delAnim modAnim modNotesTx">
        <pc:chgData name="David Stewart" userId="40cffe60-b158-4416-946b-e9ac5816f94c" providerId="ADAL" clId="{A180A611-F74B-4D18-9230-C8D27835C68F}" dt="2025-01-15T14:52:07.072" v="416"/>
        <pc:sldMkLst>
          <pc:docMk/>
          <pc:sldMk cId="2297772065" sldId="2147471654"/>
        </pc:sldMkLst>
        <pc:spChg chg="mod">
          <ac:chgData name="David Stewart" userId="40cffe60-b158-4416-946b-e9ac5816f94c" providerId="ADAL" clId="{A180A611-F74B-4D18-9230-C8D27835C68F}" dt="2025-01-15T14:25:04.695" v="2" actId="20577"/>
          <ac:spMkLst>
            <pc:docMk/>
            <pc:sldMk cId="2297772065" sldId="2147471654"/>
            <ac:spMk id="4" creationId="{2546D84C-F242-88A8-BCD6-FF93E57626D1}"/>
          </ac:spMkLst>
        </pc:spChg>
        <pc:picChg chg="add mod ord">
          <ac:chgData name="David Stewart" userId="40cffe60-b158-4416-946b-e9ac5816f94c" providerId="ADAL" clId="{A180A611-F74B-4D18-9230-C8D27835C68F}" dt="2025-01-15T14:52:07.072" v="416"/>
          <ac:picMkLst>
            <pc:docMk/>
            <pc:sldMk cId="2297772065" sldId="2147471654"/>
            <ac:picMk id="7" creationId="{E357088B-B8A7-30A3-577E-EABCB09CDBC0}"/>
          </ac:picMkLst>
        </pc:picChg>
        <pc:picChg chg="add mod ord">
          <ac:chgData name="David Stewart" userId="40cffe60-b158-4416-946b-e9ac5816f94c" providerId="ADAL" clId="{A180A611-F74B-4D18-9230-C8D27835C68F}" dt="2025-01-15T14:52:06.719" v="415"/>
          <ac:picMkLst>
            <pc:docMk/>
            <pc:sldMk cId="2297772065" sldId="2147471654"/>
            <ac:picMk id="8" creationId="{2CB03139-A210-5CAC-C4FE-8629D033CEF3}"/>
          </ac:picMkLst>
        </pc:picChg>
        <pc:picChg chg="add mod ord">
          <ac:chgData name="David Stewart" userId="40cffe60-b158-4416-946b-e9ac5816f94c" providerId="ADAL" clId="{A180A611-F74B-4D18-9230-C8D27835C68F}" dt="2025-01-15T14:52:06.404" v="414"/>
          <ac:picMkLst>
            <pc:docMk/>
            <pc:sldMk cId="2297772065" sldId="2147471654"/>
            <ac:picMk id="9" creationId="{87A784AD-1122-5848-3B77-D8C329C24856}"/>
          </ac:picMkLst>
        </pc:picChg>
        <pc:picChg chg="add mod ord">
          <ac:chgData name="David Stewart" userId="40cffe60-b158-4416-946b-e9ac5816f94c" providerId="ADAL" clId="{A180A611-F74B-4D18-9230-C8D27835C68F}" dt="2025-01-15T14:52:05.992" v="413"/>
          <ac:picMkLst>
            <pc:docMk/>
            <pc:sldMk cId="2297772065" sldId="2147471654"/>
            <ac:picMk id="10" creationId="{4526CD14-1103-E237-8259-1D08070559F6}"/>
          </ac:picMkLst>
        </pc:picChg>
        <pc:picChg chg="add mod ord">
          <ac:chgData name="David Stewart" userId="40cffe60-b158-4416-946b-e9ac5816f94c" providerId="ADAL" clId="{A180A611-F74B-4D18-9230-C8D27835C68F}" dt="2025-01-15T14:52:05.601" v="412"/>
          <ac:picMkLst>
            <pc:docMk/>
            <pc:sldMk cId="2297772065" sldId="2147471654"/>
            <ac:picMk id="11" creationId="{249EC270-A7E5-A5C9-1524-B0977076BE5E}"/>
          </ac:picMkLst>
        </pc:picChg>
        <pc:picChg chg="add mod ord">
          <ac:chgData name="David Stewart" userId="40cffe60-b158-4416-946b-e9ac5816f94c" providerId="ADAL" clId="{A180A611-F74B-4D18-9230-C8D27835C68F}" dt="2025-01-15T14:52:05.263" v="411"/>
          <ac:picMkLst>
            <pc:docMk/>
            <pc:sldMk cId="2297772065" sldId="2147471654"/>
            <ac:picMk id="12" creationId="{83FD33F3-935D-2EDA-86FC-7DEAF5C583DE}"/>
          </ac:picMkLst>
        </pc:picChg>
        <pc:picChg chg="add mod ord">
          <ac:chgData name="David Stewart" userId="40cffe60-b158-4416-946b-e9ac5816f94c" providerId="ADAL" clId="{A180A611-F74B-4D18-9230-C8D27835C68F}" dt="2025-01-15T14:52:04.933" v="410"/>
          <ac:picMkLst>
            <pc:docMk/>
            <pc:sldMk cId="2297772065" sldId="2147471654"/>
            <ac:picMk id="13" creationId="{4B73CABF-697D-3FE9-E016-A6591E043797}"/>
          </ac:picMkLst>
        </pc:picChg>
        <pc:picChg chg="add mod ord">
          <ac:chgData name="David Stewart" userId="40cffe60-b158-4416-946b-e9ac5816f94c" providerId="ADAL" clId="{A180A611-F74B-4D18-9230-C8D27835C68F}" dt="2025-01-15T14:52:04.593" v="409"/>
          <ac:picMkLst>
            <pc:docMk/>
            <pc:sldMk cId="2297772065" sldId="2147471654"/>
            <ac:picMk id="14" creationId="{749D3978-2E31-351A-2C72-3997308D7AE1}"/>
          </ac:picMkLst>
        </pc:picChg>
      </pc:sldChg>
      <pc:sldChg chg="addSp modSp add mod modAnim modNotesTx">
        <pc:chgData name="David Stewart" userId="40cffe60-b158-4416-946b-e9ac5816f94c" providerId="ADAL" clId="{A180A611-F74B-4D18-9230-C8D27835C68F}" dt="2025-01-15T16:54:49.554" v="463"/>
        <pc:sldMkLst>
          <pc:docMk/>
          <pc:sldMk cId="2263097404" sldId="2147471667"/>
        </pc:sldMkLst>
        <pc:spChg chg="mod">
          <ac:chgData name="David Stewart" userId="40cffe60-b158-4416-946b-e9ac5816f94c" providerId="ADAL" clId="{A180A611-F74B-4D18-9230-C8D27835C68F}" dt="2025-01-15T14:28:29.952" v="29" actId="20577"/>
          <ac:spMkLst>
            <pc:docMk/>
            <pc:sldMk cId="2263097404" sldId="2147471667"/>
            <ac:spMk id="2" creationId="{D0BF2B67-122C-07A8-182E-342070B28ED7}"/>
          </ac:spMkLst>
        </pc:spChg>
        <pc:spChg chg="mod">
          <ac:chgData name="David Stewart" userId="40cffe60-b158-4416-946b-e9ac5816f94c" providerId="ADAL" clId="{A180A611-F74B-4D18-9230-C8D27835C68F}" dt="2025-01-15T15:40:40.283" v="452" actId="20577"/>
          <ac:spMkLst>
            <pc:docMk/>
            <pc:sldMk cId="2263097404" sldId="2147471667"/>
            <ac:spMk id="3" creationId="{63ADE78F-0128-5E5F-2E67-7584F02780A4}"/>
          </ac:spMkLst>
        </pc:spChg>
      </pc:sldChg>
      <pc:sldChg chg="add del">
        <pc:chgData name="David Stewart" userId="40cffe60-b158-4416-946b-e9ac5816f94c" providerId="ADAL" clId="{A180A611-F74B-4D18-9230-C8D27835C68F}" dt="2025-01-15T14:31:40.388" v="67"/>
        <pc:sldMkLst>
          <pc:docMk/>
          <pc:sldMk cId="2095449017" sldId="2147471682"/>
        </pc:sldMkLst>
      </pc:sldChg>
      <pc:sldChg chg="addSp delSp modSp add del mod modAnim modNotesTx">
        <pc:chgData name="David Stewart" userId="40cffe60-b158-4416-946b-e9ac5816f94c" providerId="ADAL" clId="{A180A611-F74B-4D18-9230-C8D27835C68F}" dt="2025-01-15T17:05:49.438" v="474" actId="478"/>
        <pc:sldMkLst>
          <pc:docMk/>
          <pc:sldMk cId="1019083285" sldId="2147471685"/>
        </pc:sldMkLst>
        <pc:spChg chg="mod">
          <ac:chgData name="David Stewart" userId="40cffe60-b158-4416-946b-e9ac5816f94c" providerId="ADAL" clId="{A180A611-F74B-4D18-9230-C8D27835C68F}" dt="2025-01-15T16:55:04.153" v="466" actId="20577"/>
          <ac:spMkLst>
            <pc:docMk/>
            <pc:sldMk cId="1019083285" sldId="2147471685"/>
            <ac:spMk id="5" creationId="{C7B4C824-9D8D-3878-6B6D-C596E34A9411}"/>
          </ac:spMkLst>
        </pc:spChg>
      </pc:sldChg>
      <pc:sldChg chg="addSp delSp modSp add mod setBg modAnim modNotesTx">
        <pc:chgData name="David Stewart" userId="40cffe60-b158-4416-946b-e9ac5816f94c" providerId="ADAL" clId="{A180A611-F74B-4D18-9230-C8D27835C68F}" dt="2025-01-15T16:56:08.481" v="473"/>
        <pc:sldMkLst>
          <pc:docMk/>
          <pc:sldMk cId="1630044264" sldId="2147471706"/>
        </pc:sldMkLst>
        <pc:spChg chg="mod">
          <ac:chgData name="David Stewart" userId="40cffe60-b158-4416-946b-e9ac5816f94c" providerId="ADAL" clId="{A180A611-F74B-4D18-9230-C8D27835C68F}" dt="2025-01-15T14:30:58.281" v="63" actId="113"/>
          <ac:spMkLst>
            <pc:docMk/>
            <pc:sldMk cId="1630044264" sldId="2147471706"/>
            <ac:spMk id="3" creationId="{37BFF0C3-A4ED-BFA5-562F-A41D587B78F5}"/>
          </ac:spMkLst>
        </pc:spChg>
        <pc:spChg chg="mod">
          <ac:chgData name="David Stewart" userId="40cffe60-b158-4416-946b-e9ac5816f94c" providerId="ADAL" clId="{A180A611-F74B-4D18-9230-C8D27835C68F}" dt="2025-01-15T14:30:29.848" v="57" actId="20577"/>
          <ac:spMkLst>
            <pc:docMk/>
            <pc:sldMk cId="1630044264" sldId="2147471706"/>
            <ac:spMk id="4" creationId="{83945233-3572-1C3C-E302-48BCBC5E91C5}"/>
          </ac:spMkLst>
        </pc:spChg>
        <pc:picChg chg="add mod ord">
          <ac:chgData name="David Stewart" userId="40cffe60-b158-4416-946b-e9ac5816f94c" providerId="ADAL" clId="{A180A611-F74B-4D18-9230-C8D27835C68F}" dt="2025-01-15T16:56:08.481" v="473"/>
          <ac:picMkLst>
            <pc:docMk/>
            <pc:sldMk cId="1630044264" sldId="2147471706"/>
            <ac:picMk id="7" creationId="{43306E67-E8F7-7136-8A5A-166E6A759936}"/>
          </ac:picMkLst>
        </pc:picChg>
      </pc:sldChg>
      <pc:sldChg chg="modSp add mod modTransition modNotesTx">
        <pc:chgData name="David Stewart" userId="40cffe60-b158-4416-946b-e9ac5816f94c" providerId="ADAL" clId="{A180A611-F74B-4D18-9230-C8D27835C68F}" dt="2025-01-15T14:40:34.641" v="234"/>
        <pc:sldMkLst>
          <pc:docMk/>
          <pc:sldMk cId="4166277699" sldId="2147471714"/>
        </pc:sldMkLst>
        <pc:spChg chg="mod">
          <ac:chgData name="David Stewart" userId="40cffe60-b158-4416-946b-e9ac5816f94c" providerId="ADAL" clId="{A180A611-F74B-4D18-9230-C8D27835C68F}" dt="2025-01-15T14:34:12.918" v="152" actId="20577"/>
          <ac:spMkLst>
            <pc:docMk/>
            <pc:sldMk cId="4166277699" sldId="2147471714"/>
            <ac:spMk id="3" creationId="{6E013ACE-D5B4-891A-A7FB-6908135745F1}"/>
          </ac:spMkLst>
        </pc:spChg>
        <pc:spChg chg="mod">
          <ac:chgData name="David Stewart" userId="40cffe60-b158-4416-946b-e9ac5816f94c" providerId="ADAL" clId="{A180A611-F74B-4D18-9230-C8D27835C68F}" dt="2025-01-15T14:33:47.414" v="95" actId="20577"/>
          <ac:spMkLst>
            <pc:docMk/>
            <pc:sldMk cId="4166277699" sldId="2147471714"/>
            <ac:spMk id="4" creationId="{14EBC47C-2DCE-B8CA-FC44-6973C0442C07}"/>
          </ac:spMkLst>
        </pc:spChg>
      </pc:sldChg>
      <pc:sldChg chg="addSp modSp add mod setBg modAnim modNotesTx">
        <pc:chgData name="David Stewart" userId="40cffe60-b158-4416-946b-e9ac5816f94c" providerId="ADAL" clId="{A180A611-F74B-4D18-9230-C8D27835C68F}" dt="2025-01-15T14:36:43.183" v="182"/>
        <pc:sldMkLst>
          <pc:docMk/>
          <pc:sldMk cId="2730135496" sldId="2147471715"/>
        </pc:sldMkLst>
        <pc:spChg chg="mod">
          <ac:chgData name="David Stewart" userId="40cffe60-b158-4416-946b-e9ac5816f94c" providerId="ADAL" clId="{A180A611-F74B-4D18-9230-C8D27835C68F}" dt="2025-01-15T14:35:21.734" v="171" actId="113"/>
          <ac:spMkLst>
            <pc:docMk/>
            <pc:sldMk cId="2730135496" sldId="2147471715"/>
            <ac:spMk id="3" creationId="{37BFF0C3-A4ED-BFA5-562F-A41D587B78F5}"/>
          </ac:spMkLst>
        </pc:spChg>
        <pc:spChg chg="mod">
          <ac:chgData name="David Stewart" userId="40cffe60-b158-4416-946b-e9ac5816f94c" providerId="ADAL" clId="{A180A611-F74B-4D18-9230-C8D27835C68F}" dt="2025-01-15T14:35:07.888" v="167" actId="20577"/>
          <ac:spMkLst>
            <pc:docMk/>
            <pc:sldMk cId="2730135496" sldId="2147471715"/>
            <ac:spMk id="4" creationId="{83945233-3572-1C3C-E302-48BCBC5E91C5}"/>
          </ac:spMkLst>
        </pc:spChg>
        <pc:spChg chg="mod">
          <ac:chgData name="David Stewart" userId="40cffe60-b158-4416-946b-e9ac5816f94c" providerId="ADAL" clId="{A180A611-F74B-4D18-9230-C8D27835C68F}" dt="2025-01-15T14:35:58.478" v="176"/>
          <ac:spMkLst>
            <pc:docMk/>
            <pc:sldMk cId="2730135496" sldId="2147471715"/>
            <ac:spMk id="6" creationId="{0EA32568-A2F6-894B-7520-8DDA06E83A3C}"/>
          </ac:spMkLst>
        </pc:spChg>
        <pc:spChg chg="add mod ord">
          <ac:chgData name="David Stewart" userId="40cffe60-b158-4416-946b-e9ac5816f94c" providerId="ADAL" clId="{A180A611-F74B-4D18-9230-C8D27835C68F}" dt="2025-01-15T14:36:00.097" v="178"/>
          <ac:spMkLst>
            <pc:docMk/>
            <pc:sldMk cId="2730135496" sldId="2147471715"/>
            <ac:spMk id="8" creationId="{56474081-7A3E-C4C2-DA8B-28FF50F38BE7}"/>
          </ac:spMkLst>
        </pc:spChg>
        <pc:grpChg chg="add mod">
          <ac:chgData name="David Stewart" userId="40cffe60-b158-4416-946b-e9ac5816f94c" providerId="ADAL" clId="{A180A611-F74B-4D18-9230-C8D27835C68F}" dt="2025-01-15T14:35:58.478" v="176"/>
          <ac:grpSpMkLst>
            <pc:docMk/>
            <pc:sldMk cId="2730135496" sldId="2147471715"/>
            <ac:grpSpMk id="5" creationId="{B5F963F4-1188-5DA7-55BB-3147B0A26838}"/>
          </ac:grpSpMkLst>
        </pc:grpChg>
        <pc:picChg chg="mod">
          <ac:chgData name="David Stewart" userId="40cffe60-b158-4416-946b-e9ac5816f94c" providerId="ADAL" clId="{A180A611-F74B-4D18-9230-C8D27835C68F}" dt="2025-01-15T14:36:00.633" v="179"/>
          <ac:picMkLst>
            <pc:docMk/>
            <pc:sldMk cId="2730135496" sldId="2147471715"/>
            <ac:picMk id="7" creationId="{296588C0-BF8B-DFA0-56C3-F1D4C5C4393C}"/>
          </ac:picMkLst>
        </pc:picChg>
      </pc:sldChg>
      <pc:sldChg chg="addSp delSp modSp add mod delAnim modAnim modNotesTx">
        <pc:chgData name="David Stewart" userId="40cffe60-b158-4416-946b-e9ac5816f94c" providerId="ADAL" clId="{A180A611-F74B-4D18-9230-C8D27835C68F}" dt="2025-01-15T14:52:14.386" v="417"/>
        <pc:sldMkLst>
          <pc:docMk/>
          <pc:sldMk cId="90369799" sldId="2147471726"/>
        </pc:sldMkLst>
        <pc:spChg chg="mod">
          <ac:chgData name="David Stewart" userId="40cffe60-b158-4416-946b-e9ac5816f94c" providerId="ADAL" clId="{A180A611-F74B-4D18-9230-C8D27835C68F}" dt="2025-01-15T14:37:24.448" v="211" actId="20577"/>
          <ac:spMkLst>
            <pc:docMk/>
            <pc:sldMk cId="90369799" sldId="2147471726"/>
            <ac:spMk id="2" creationId="{4B4E6009-4072-C963-8842-339B9CB8463F}"/>
          </ac:spMkLst>
        </pc:spChg>
        <pc:spChg chg="mod">
          <ac:chgData name="David Stewart" userId="40cffe60-b158-4416-946b-e9ac5816f94c" providerId="ADAL" clId="{A180A611-F74B-4D18-9230-C8D27835C68F}" dt="2025-01-15T14:52:14.386" v="417"/>
          <ac:spMkLst>
            <pc:docMk/>
            <pc:sldMk cId="90369799" sldId="2147471726"/>
            <ac:spMk id="4" creationId="{DF14A51B-575B-0280-1316-1C4D173A7465}"/>
          </ac:spMkLst>
        </pc:spChg>
        <pc:spChg chg="mod modVis">
          <ac:chgData name="David Stewart" userId="40cffe60-b158-4416-946b-e9ac5816f94c" providerId="ADAL" clId="{A180A611-F74B-4D18-9230-C8D27835C68F}" dt="2025-01-15T14:38:10.224" v="219" actId="14429"/>
          <ac:spMkLst>
            <pc:docMk/>
            <pc:sldMk cId="90369799" sldId="2147471726"/>
            <ac:spMk id="7" creationId="{AD2D39C8-05DC-A3C7-E166-C2D8DE693078}"/>
          </ac:spMkLst>
        </pc:spChg>
        <pc:spChg chg="mod">
          <ac:chgData name="David Stewart" userId="40cffe60-b158-4416-946b-e9ac5816f94c" providerId="ADAL" clId="{A180A611-F74B-4D18-9230-C8D27835C68F}" dt="2025-01-15T14:37:49.828" v="218" actId="113"/>
          <ac:spMkLst>
            <pc:docMk/>
            <pc:sldMk cId="90369799" sldId="2147471726"/>
            <ac:spMk id="9" creationId="{F7C17047-6C08-EE82-410C-4CA0291CA626}"/>
          </ac:spMkLst>
        </pc:spChg>
        <pc:grpChg chg="add mod">
          <ac:chgData name="David Stewart" userId="40cffe60-b158-4416-946b-e9ac5816f94c" providerId="ADAL" clId="{A180A611-F74B-4D18-9230-C8D27835C68F}" dt="2025-01-15T14:52:14.386" v="417"/>
          <ac:grpSpMkLst>
            <pc:docMk/>
            <pc:sldMk cId="90369799" sldId="2147471726"/>
            <ac:grpSpMk id="3" creationId="{DEC29D6F-E454-7181-A8A1-18B253BF0503}"/>
          </ac:grpSpMkLst>
        </pc:grpChg>
        <pc:picChg chg="mod">
          <ac:chgData name="David Stewart" userId="40cffe60-b158-4416-946b-e9ac5816f94c" providerId="ADAL" clId="{A180A611-F74B-4D18-9230-C8D27835C68F}" dt="2025-01-15T14:52:14.386" v="417"/>
          <ac:picMkLst>
            <pc:docMk/>
            <pc:sldMk cId="90369799" sldId="2147471726"/>
            <ac:picMk id="5" creationId="{A9398E3E-E018-2913-9AC9-0C8B80C320BE}"/>
          </ac:picMkLst>
        </pc:picChg>
      </pc:sldChg>
      <pc:sldChg chg="addSp delSp modSp add del mod delAnim modAnim">
        <pc:chgData name="David Stewart" userId="40cffe60-b158-4416-946b-e9ac5816f94c" providerId="ADAL" clId="{A180A611-F74B-4D18-9230-C8D27835C68F}" dt="2025-01-15T14:40:06.139" v="228" actId="47"/>
        <pc:sldMkLst>
          <pc:docMk/>
          <pc:sldMk cId="914452775" sldId="2147471727"/>
        </pc:sldMkLst>
      </pc:sldChg>
      <pc:sldChg chg="addSp modSp add mod modAnim modNotesTx">
        <pc:chgData name="David Stewart" userId="40cffe60-b158-4416-946b-e9ac5816f94c" providerId="ADAL" clId="{A180A611-F74B-4D18-9230-C8D27835C68F}" dt="2025-01-15T14:52:20.151" v="418"/>
        <pc:sldMkLst>
          <pc:docMk/>
          <pc:sldMk cId="3079309741" sldId="2147471728"/>
        </pc:sldMkLst>
        <pc:spChg chg="mod">
          <ac:chgData name="David Stewart" userId="40cffe60-b158-4416-946b-e9ac5816f94c" providerId="ADAL" clId="{A180A611-F74B-4D18-9230-C8D27835C68F}" dt="2025-01-15T14:41:34.240" v="247" actId="20577"/>
          <ac:spMkLst>
            <pc:docMk/>
            <pc:sldMk cId="3079309741" sldId="2147471728"/>
            <ac:spMk id="3" creationId="{3D0941EB-EF4E-6FAD-F9CD-2E66FE71DF75}"/>
          </ac:spMkLst>
        </pc:spChg>
        <pc:spChg chg="add mod modVis">
          <ac:chgData name="David Stewart" userId="40cffe60-b158-4416-946b-e9ac5816f94c" providerId="ADAL" clId="{A180A611-F74B-4D18-9230-C8D27835C68F}" dt="2025-01-15T14:41:57.056" v="253" actId="14429"/>
          <ac:spMkLst>
            <pc:docMk/>
            <pc:sldMk cId="3079309741" sldId="2147471728"/>
            <ac:spMk id="6" creationId="{507B2FBB-7DF7-846F-A89E-22BF12DD38A2}"/>
          </ac:spMkLst>
        </pc:spChg>
        <pc:spChg chg="mod">
          <ac:chgData name="David Stewart" userId="40cffe60-b158-4416-946b-e9ac5816f94c" providerId="ADAL" clId="{A180A611-F74B-4D18-9230-C8D27835C68F}" dt="2025-01-15T14:52:20.151" v="418"/>
          <ac:spMkLst>
            <pc:docMk/>
            <pc:sldMk cId="3079309741" sldId="2147471728"/>
            <ac:spMk id="8" creationId="{45614226-5B87-D785-5A73-C5C89EA2A718}"/>
          </ac:spMkLst>
        </pc:spChg>
        <pc:grpChg chg="add mod">
          <ac:chgData name="David Stewart" userId="40cffe60-b158-4416-946b-e9ac5816f94c" providerId="ADAL" clId="{A180A611-F74B-4D18-9230-C8D27835C68F}" dt="2025-01-15T14:52:20.151" v="418"/>
          <ac:grpSpMkLst>
            <pc:docMk/>
            <pc:sldMk cId="3079309741" sldId="2147471728"/>
            <ac:grpSpMk id="7" creationId="{121725EB-59D5-80F0-1D7E-3EF4EB2E001B}"/>
          </ac:grpSpMkLst>
        </pc:grpChg>
        <pc:picChg chg="mod">
          <ac:chgData name="David Stewart" userId="40cffe60-b158-4416-946b-e9ac5816f94c" providerId="ADAL" clId="{A180A611-F74B-4D18-9230-C8D27835C68F}" dt="2025-01-15T14:52:20.151" v="418"/>
          <ac:picMkLst>
            <pc:docMk/>
            <pc:sldMk cId="3079309741" sldId="2147471728"/>
            <ac:picMk id="10" creationId="{0617A27A-D8A6-96A5-E11A-0147F7A4917D}"/>
          </ac:picMkLst>
        </pc:picChg>
      </pc:sldChg>
      <pc:sldChg chg="addSp delSp modSp add mod delAnim modAnim modNotesTx">
        <pc:chgData name="David Stewart" userId="40cffe60-b158-4416-946b-e9ac5816f94c" providerId="ADAL" clId="{A180A611-F74B-4D18-9230-C8D27835C68F}" dt="2025-01-15T14:45:35.775" v="311" actId="207"/>
        <pc:sldMkLst>
          <pc:docMk/>
          <pc:sldMk cId="3287095068" sldId="2147471729"/>
        </pc:sldMkLst>
        <pc:spChg chg="mod">
          <ac:chgData name="David Stewart" userId="40cffe60-b158-4416-946b-e9ac5816f94c" providerId="ADAL" clId="{A180A611-F74B-4D18-9230-C8D27835C68F}" dt="2025-01-15T14:43:37.233" v="283" actId="20577"/>
          <ac:spMkLst>
            <pc:docMk/>
            <pc:sldMk cId="3287095068" sldId="2147471729"/>
            <ac:spMk id="2" creationId="{F7CD430F-B4BD-2804-C4ED-10F860874B38}"/>
          </ac:spMkLst>
        </pc:spChg>
        <pc:spChg chg="add mod">
          <ac:chgData name="David Stewart" userId="40cffe60-b158-4416-946b-e9ac5816f94c" providerId="ADAL" clId="{A180A611-F74B-4D18-9230-C8D27835C68F}" dt="2025-01-15T14:45:35.775" v="311" actId="207"/>
          <ac:spMkLst>
            <pc:docMk/>
            <pc:sldMk cId="3287095068" sldId="2147471729"/>
            <ac:spMk id="6" creationId="{99A17231-3F0C-595B-DD81-56910C9A978D}"/>
          </ac:spMkLst>
        </pc:spChg>
        <pc:spChg chg="mod modVis">
          <ac:chgData name="David Stewart" userId="40cffe60-b158-4416-946b-e9ac5816f94c" providerId="ADAL" clId="{A180A611-F74B-4D18-9230-C8D27835C68F}" dt="2025-01-15T14:44:21.271" v="297" actId="14429"/>
          <ac:spMkLst>
            <pc:docMk/>
            <pc:sldMk cId="3287095068" sldId="2147471729"/>
            <ac:spMk id="7" creationId="{99F270E1-AEBF-59D5-7BC2-F145F9520DB6}"/>
          </ac:spMkLst>
        </pc:spChg>
        <pc:spChg chg="mod">
          <ac:chgData name="David Stewart" userId="40cffe60-b158-4416-946b-e9ac5816f94c" providerId="ADAL" clId="{A180A611-F74B-4D18-9230-C8D27835C68F}" dt="2025-01-15T14:44:01.276" v="292" actId="20577"/>
          <ac:spMkLst>
            <pc:docMk/>
            <pc:sldMk cId="3287095068" sldId="2147471729"/>
            <ac:spMk id="9" creationId="{29C57F0F-905C-77BF-A54A-3A33C61E8A77}"/>
          </ac:spMkLst>
        </pc:spChg>
        <pc:spChg chg="mod">
          <ac:chgData name="David Stewart" userId="40cffe60-b158-4416-946b-e9ac5816f94c" providerId="ADAL" clId="{A180A611-F74B-4D18-9230-C8D27835C68F}" dt="2025-01-15T14:44:14.578" v="293"/>
          <ac:spMkLst>
            <pc:docMk/>
            <pc:sldMk cId="3287095068" sldId="2147471729"/>
            <ac:spMk id="10" creationId="{92BD9448-B8DB-C68D-AFDE-78C334353A1D}"/>
          </ac:spMkLst>
        </pc:spChg>
        <pc:grpChg chg="add mod">
          <ac:chgData name="David Stewart" userId="40cffe60-b158-4416-946b-e9ac5816f94c" providerId="ADAL" clId="{A180A611-F74B-4D18-9230-C8D27835C68F}" dt="2025-01-15T14:44:14.578" v="293"/>
          <ac:grpSpMkLst>
            <pc:docMk/>
            <pc:sldMk cId="3287095068" sldId="2147471729"/>
            <ac:grpSpMk id="8" creationId="{D539178E-708D-1AC2-8B80-1CE10DF80FF8}"/>
          </ac:grpSpMkLst>
        </pc:grpChg>
        <pc:picChg chg="mod">
          <ac:chgData name="David Stewart" userId="40cffe60-b158-4416-946b-e9ac5816f94c" providerId="ADAL" clId="{A180A611-F74B-4D18-9230-C8D27835C68F}" dt="2025-01-15T14:44:15.633" v="295"/>
          <ac:picMkLst>
            <pc:docMk/>
            <pc:sldMk cId="3287095068" sldId="2147471729"/>
            <ac:picMk id="11" creationId="{5FF2E7A5-B773-9FAD-196D-0D467C12D62C}"/>
          </ac:picMkLst>
        </pc:picChg>
      </pc:sldChg>
      <pc:sldChg chg="addSp delSp modSp add mod modTransition modAnim modNotesTx">
        <pc:chgData name="David Stewart" userId="40cffe60-b158-4416-946b-e9ac5816f94c" providerId="ADAL" clId="{A180A611-F74B-4D18-9230-C8D27835C68F}" dt="2025-01-15T15:47:36.897" v="458" actId="207"/>
        <pc:sldMkLst>
          <pc:docMk/>
          <pc:sldMk cId="1507332791" sldId="2147471730"/>
        </pc:sldMkLst>
        <pc:spChg chg="add mod">
          <ac:chgData name="David Stewart" userId="40cffe60-b158-4416-946b-e9ac5816f94c" providerId="ADAL" clId="{A180A611-F74B-4D18-9230-C8D27835C68F}" dt="2025-01-15T15:47:36.897" v="458" actId="207"/>
          <ac:spMkLst>
            <pc:docMk/>
            <pc:sldMk cId="1507332791" sldId="2147471730"/>
            <ac:spMk id="3" creationId="{3480B6DB-CA8F-107A-C79B-18B8C4EA18E5}"/>
          </ac:spMkLst>
        </pc:spChg>
        <pc:spChg chg="add mod">
          <ac:chgData name="David Stewart" userId="40cffe60-b158-4416-946b-e9ac5816f94c" providerId="ADAL" clId="{A180A611-F74B-4D18-9230-C8D27835C68F}" dt="2025-01-15T15:47:14.769" v="457" actId="207"/>
          <ac:spMkLst>
            <pc:docMk/>
            <pc:sldMk cId="1507332791" sldId="2147471730"/>
            <ac:spMk id="4" creationId="{8C6B692E-9FC4-3CCA-95F3-03C329390386}"/>
          </ac:spMkLst>
        </pc:spChg>
        <pc:spChg chg="mod">
          <ac:chgData name="David Stewart" userId="40cffe60-b158-4416-946b-e9ac5816f94c" providerId="ADAL" clId="{A180A611-F74B-4D18-9230-C8D27835C68F}" dt="2025-01-15T14:52:24.593" v="419"/>
          <ac:spMkLst>
            <pc:docMk/>
            <pc:sldMk cId="1507332791" sldId="2147471730"/>
            <ac:spMk id="12" creationId="{CF8C522C-4B2F-2C56-012B-05A5BAD9F935}"/>
          </ac:spMkLst>
        </pc:spChg>
        <pc:grpChg chg="add mod">
          <ac:chgData name="David Stewart" userId="40cffe60-b158-4416-946b-e9ac5816f94c" providerId="ADAL" clId="{A180A611-F74B-4D18-9230-C8D27835C68F}" dt="2025-01-15T14:52:24.593" v="419"/>
          <ac:grpSpMkLst>
            <pc:docMk/>
            <pc:sldMk cId="1507332791" sldId="2147471730"/>
            <ac:grpSpMk id="5" creationId="{2D30C530-4CBF-52AA-24A1-86582FA2DCAD}"/>
          </ac:grpSpMkLst>
        </pc:grpChg>
        <pc:picChg chg="mod">
          <ac:chgData name="David Stewart" userId="40cffe60-b158-4416-946b-e9ac5816f94c" providerId="ADAL" clId="{A180A611-F74B-4D18-9230-C8D27835C68F}" dt="2025-01-15T14:52:24.593" v="419"/>
          <ac:picMkLst>
            <pc:docMk/>
            <pc:sldMk cId="1507332791" sldId="2147471730"/>
            <ac:picMk id="13" creationId="{A99430A0-3887-22B2-E980-7FB11051640D}"/>
          </ac:picMkLst>
        </pc:picChg>
      </pc:sldChg>
      <pc:sldChg chg="addSp delSp modSp add mod delAnim modAnim modNotesTx">
        <pc:chgData name="David Stewart" userId="40cffe60-b158-4416-946b-e9ac5816f94c" providerId="ADAL" clId="{A180A611-F74B-4D18-9230-C8D27835C68F}" dt="2025-01-15T14:52:28.477" v="422"/>
        <pc:sldMkLst>
          <pc:docMk/>
          <pc:sldMk cId="979459472" sldId="2147471731"/>
        </pc:sldMkLst>
        <pc:spChg chg="mod">
          <ac:chgData name="David Stewart" userId="40cffe60-b158-4416-946b-e9ac5816f94c" providerId="ADAL" clId="{A180A611-F74B-4D18-9230-C8D27835C68F}" dt="2025-01-15T14:46:54.822" v="352" actId="20577"/>
          <ac:spMkLst>
            <pc:docMk/>
            <pc:sldMk cId="979459472" sldId="2147471731"/>
            <ac:spMk id="2" creationId="{CF0DDE0E-06C9-0848-0D68-712BD0E2FD2B}"/>
          </ac:spMkLst>
        </pc:spChg>
        <pc:spChg chg="mod">
          <ac:chgData name="David Stewart" userId="40cffe60-b158-4416-946b-e9ac5816f94c" providerId="ADAL" clId="{A180A611-F74B-4D18-9230-C8D27835C68F}" dt="2025-01-15T14:52:28.477" v="422"/>
          <ac:spMkLst>
            <pc:docMk/>
            <pc:sldMk cId="979459472" sldId="2147471731"/>
            <ac:spMk id="4" creationId="{847FA515-46DF-E133-7215-73E30E78BC8E}"/>
          </ac:spMkLst>
        </pc:spChg>
        <pc:spChg chg="mod modVis">
          <ac:chgData name="David Stewart" userId="40cffe60-b158-4416-946b-e9ac5816f94c" providerId="ADAL" clId="{A180A611-F74B-4D18-9230-C8D27835C68F}" dt="2025-01-15T14:47:32.878" v="363" actId="14429"/>
          <ac:spMkLst>
            <pc:docMk/>
            <pc:sldMk cId="979459472" sldId="2147471731"/>
            <ac:spMk id="7" creationId="{5152AE02-D065-358B-F61E-F380B5AE8714}"/>
          </ac:spMkLst>
        </pc:spChg>
        <pc:spChg chg="mod">
          <ac:chgData name="David Stewart" userId="40cffe60-b158-4416-946b-e9ac5816f94c" providerId="ADAL" clId="{A180A611-F74B-4D18-9230-C8D27835C68F}" dt="2025-01-15T14:47:22.028" v="361" actId="20577"/>
          <ac:spMkLst>
            <pc:docMk/>
            <pc:sldMk cId="979459472" sldId="2147471731"/>
            <ac:spMk id="9" creationId="{04A7AFE4-A4AA-2677-2075-60D685EB6E57}"/>
          </ac:spMkLst>
        </pc:spChg>
        <pc:grpChg chg="add mod">
          <ac:chgData name="David Stewart" userId="40cffe60-b158-4416-946b-e9ac5816f94c" providerId="ADAL" clId="{A180A611-F74B-4D18-9230-C8D27835C68F}" dt="2025-01-15T14:52:28.477" v="422"/>
          <ac:grpSpMkLst>
            <pc:docMk/>
            <pc:sldMk cId="979459472" sldId="2147471731"/>
            <ac:grpSpMk id="3" creationId="{179B2946-87EB-4320-D9F6-DE9E8BEA0421}"/>
          </ac:grpSpMkLst>
        </pc:grpChg>
        <pc:picChg chg="mod">
          <ac:chgData name="David Stewart" userId="40cffe60-b158-4416-946b-e9ac5816f94c" providerId="ADAL" clId="{A180A611-F74B-4D18-9230-C8D27835C68F}" dt="2025-01-15T14:52:28.477" v="422"/>
          <ac:picMkLst>
            <pc:docMk/>
            <pc:sldMk cId="979459472" sldId="2147471731"/>
            <ac:picMk id="5" creationId="{728478F5-12D6-C744-36B5-116D8E78A1B7}"/>
          </ac:picMkLst>
        </pc:picChg>
      </pc:sldChg>
      <pc:sldChg chg="addSp delSp modSp add del mod delAnim modAnim">
        <pc:chgData name="David Stewart" userId="40cffe60-b158-4416-946b-e9ac5816f94c" providerId="ADAL" clId="{A180A611-F74B-4D18-9230-C8D27835C68F}" dt="2025-01-15T14:49:05.604" v="372" actId="47"/>
        <pc:sldMkLst>
          <pc:docMk/>
          <pc:sldMk cId="2690463857" sldId="2147471732"/>
        </pc:sldMkLst>
      </pc:sldChg>
      <pc:sldChg chg="addSp delSp modSp add mod delAnim modAnim modNotesTx">
        <pc:chgData name="David Stewart" userId="40cffe60-b158-4416-946b-e9ac5816f94c" providerId="ADAL" clId="{A180A611-F74B-4D18-9230-C8D27835C68F}" dt="2025-01-15T14:50:18.775" v="407"/>
        <pc:sldMkLst>
          <pc:docMk/>
          <pc:sldMk cId="3931677162" sldId="2147471732"/>
        </pc:sldMkLst>
        <pc:spChg chg="mod">
          <ac:chgData name="David Stewart" userId="40cffe60-b158-4416-946b-e9ac5816f94c" providerId="ADAL" clId="{A180A611-F74B-4D18-9230-C8D27835C68F}" dt="2025-01-15T14:49:54.136" v="384" actId="113"/>
          <ac:spMkLst>
            <pc:docMk/>
            <pc:sldMk cId="3931677162" sldId="2147471732"/>
            <ac:spMk id="3" creationId="{BE71E57E-859A-5FDC-72C6-A6054383DEAD}"/>
          </ac:spMkLst>
        </pc:spChg>
        <pc:spChg chg="mod">
          <ac:chgData name="David Stewart" userId="40cffe60-b158-4416-946b-e9ac5816f94c" providerId="ADAL" clId="{A180A611-F74B-4D18-9230-C8D27835C68F}" dt="2025-01-15T14:49:59.903" v="403" actId="20577"/>
          <ac:spMkLst>
            <pc:docMk/>
            <pc:sldMk cId="3931677162" sldId="2147471732"/>
            <ac:spMk id="4" creationId="{2ECBF7B3-9DE6-0C12-A950-0512C53516CC}"/>
          </ac:spMkLst>
        </pc:spChg>
        <pc:spChg chg="mod modVis">
          <ac:chgData name="David Stewart" userId="40cffe60-b158-4416-946b-e9ac5816f94c" providerId="ADAL" clId="{A180A611-F74B-4D18-9230-C8D27835C68F}" dt="2025-01-15T14:50:15.399" v="405" actId="14429"/>
          <ac:spMkLst>
            <pc:docMk/>
            <pc:sldMk cId="3931677162" sldId="2147471732"/>
            <ac:spMk id="8" creationId="{590B0EE0-6A22-CD15-2147-B6D432C8C134}"/>
          </ac:spMkLst>
        </pc:spChg>
        <pc:spChg chg="mod modVis">
          <ac:chgData name="David Stewart" userId="40cffe60-b158-4416-946b-e9ac5816f94c" providerId="ADAL" clId="{A180A611-F74B-4D18-9230-C8D27835C68F}" dt="2025-01-15T14:50:18.775" v="407"/>
          <ac:spMkLst>
            <pc:docMk/>
            <pc:sldMk cId="3931677162" sldId="2147471732"/>
            <ac:spMk id="11" creationId="{243751A1-7A2F-0ECF-2E6D-3953025888FF}"/>
          </ac:spMkLst>
        </pc:spChg>
        <pc:grpChg chg="add mod">
          <ac:chgData name="David Stewart" userId="40cffe60-b158-4416-946b-e9ac5816f94c" providerId="ADAL" clId="{A180A611-F74B-4D18-9230-C8D27835C68F}" dt="2025-01-15T14:50:18.775" v="407"/>
          <ac:grpSpMkLst>
            <pc:docMk/>
            <pc:sldMk cId="3931677162" sldId="2147471732"/>
            <ac:grpSpMk id="10" creationId="{7DABCEAF-BC7E-34C4-ACF6-EA3F0E4BB672}"/>
          </ac:grpSpMkLst>
        </pc:grpChg>
        <pc:picChg chg="mod">
          <ac:chgData name="David Stewart" userId="40cffe60-b158-4416-946b-e9ac5816f94c" providerId="ADAL" clId="{A180A611-F74B-4D18-9230-C8D27835C68F}" dt="2025-01-15T14:50:18.775" v="407"/>
          <ac:picMkLst>
            <pc:docMk/>
            <pc:sldMk cId="3931677162" sldId="2147471732"/>
            <ac:picMk id="12" creationId="{73096981-9878-2F4E-238D-4F80B30B3682}"/>
          </ac:picMkLst>
        </pc:picChg>
      </pc:sldChg>
      <pc:sldMasterChg chg="delSldLayout">
        <pc:chgData name="David Stewart" userId="40cffe60-b158-4416-946b-e9ac5816f94c" providerId="ADAL" clId="{A180A611-F74B-4D18-9230-C8D27835C68F}" dt="2025-01-15T16:54:46.868" v="462" actId="47"/>
        <pc:sldMasterMkLst>
          <pc:docMk/>
          <pc:sldMasterMk cId="261135038" sldId="2147483648"/>
        </pc:sldMasterMkLst>
        <pc:sldLayoutChg chg="del">
          <pc:chgData name="David Stewart" userId="40cffe60-b158-4416-946b-e9ac5816f94c" providerId="ADAL" clId="{A180A611-F74B-4D18-9230-C8D27835C68F}" dt="2025-01-15T16:54:46.868" v="462" actId="47"/>
          <pc:sldLayoutMkLst>
            <pc:docMk/>
            <pc:sldMasterMk cId="261135038" sldId="2147483648"/>
            <pc:sldLayoutMk cId="2677219927" sldId="2147483715"/>
          </pc:sldLayoutMkLst>
        </pc:sldLayoutChg>
      </pc:sldMasterChg>
    </pc:docChg>
  </pc:docChgLst>
  <pc:docChgLst>
    <pc:chgData name="David Stewart" userId="40cffe60-b158-4416-946b-e9ac5816f94c" providerId="ADAL" clId="{DEA0F1BA-3E21-46E4-B4A8-AE178B07CBEE}"/>
    <pc:docChg chg="undo custSel addSld delSld modSld modMainMaster modSection">
      <pc:chgData name="David Stewart" userId="40cffe60-b158-4416-946b-e9ac5816f94c" providerId="ADAL" clId="{DEA0F1BA-3E21-46E4-B4A8-AE178B07CBEE}" dt="2024-11-15T12:51:08.734" v="2576" actId="47"/>
      <pc:docMkLst>
        <pc:docMk/>
      </pc:docMkLst>
      <pc:sldChg chg="modSp mod modNotes">
        <pc:chgData name="David Stewart" userId="40cffe60-b158-4416-946b-e9ac5816f94c" providerId="ADAL" clId="{DEA0F1BA-3E21-46E4-B4A8-AE178B07CBEE}" dt="2024-11-15T10:45:34.957" v="2373"/>
        <pc:sldMkLst>
          <pc:docMk/>
          <pc:sldMk cId="228962007" sldId="448"/>
        </pc:sldMkLst>
      </pc:sldChg>
      <pc:sldChg chg="addSp modSp mod modAnim modNotesTx">
        <pc:chgData name="David Stewart" userId="40cffe60-b158-4416-946b-e9ac5816f94c" providerId="ADAL" clId="{DEA0F1BA-3E21-46E4-B4A8-AE178B07CBEE}" dt="2024-11-15T11:28:16.818" v="2380" actId="20577"/>
        <pc:sldMkLst>
          <pc:docMk/>
          <pc:sldMk cId="2180195417" sldId="449"/>
        </pc:sldMkLst>
      </pc:sldChg>
      <pc:sldChg chg="addSp modSp mod modAnim modNotes modNotesTx">
        <pc:chgData name="David Stewart" userId="40cffe60-b158-4416-946b-e9ac5816f94c" providerId="ADAL" clId="{DEA0F1BA-3E21-46E4-B4A8-AE178B07CBEE}" dt="2024-11-15T10:44:40.676" v="2365" actId="14429"/>
        <pc:sldMkLst>
          <pc:docMk/>
          <pc:sldMk cId="3233066021" sldId="450"/>
        </pc:sldMkLst>
      </pc:sldChg>
      <pc:sldChg chg="addSp modSp mod modAnim modNotes modNotesTx">
        <pc:chgData name="David Stewart" userId="40cffe60-b158-4416-946b-e9ac5816f94c" providerId="ADAL" clId="{DEA0F1BA-3E21-46E4-B4A8-AE178B07CBEE}" dt="2024-11-15T10:28:58" v="2127"/>
        <pc:sldMkLst>
          <pc:docMk/>
          <pc:sldMk cId="2771803034" sldId="451"/>
        </pc:sldMkLst>
      </pc:sldChg>
      <pc:sldChg chg="modSp mod modNotes">
        <pc:chgData name="David Stewart" userId="40cffe60-b158-4416-946b-e9ac5816f94c" providerId="ADAL" clId="{DEA0F1BA-3E21-46E4-B4A8-AE178B07CBEE}" dt="2024-11-15T10:27:04.635" v="2086"/>
        <pc:sldMkLst>
          <pc:docMk/>
          <pc:sldMk cId="3995727770" sldId="452"/>
        </pc:sldMkLst>
      </pc:sldChg>
      <pc:sldChg chg="addSp delSp modSp mod delAnim modAnim modNotes modNotesTx">
        <pc:chgData name="David Stewart" userId="40cffe60-b158-4416-946b-e9ac5816f94c" providerId="ADAL" clId="{DEA0F1BA-3E21-46E4-B4A8-AE178B07CBEE}" dt="2024-11-15T10:29:06.282" v="2128"/>
        <pc:sldMkLst>
          <pc:docMk/>
          <pc:sldMk cId="785257365" sldId="453"/>
        </pc:sldMkLst>
      </pc:sldChg>
      <pc:sldChg chg="modSp modNotes">
        <pc:chgData name="David Stewart" userId="40cffe60-b158-4416-946b-e9ac5816f94c" providerId="ADAL" clId="{DEA0F1BA-3E21-46E4-B4A8-AE178B07CBEE}" dt="2024-11-15T10:30:40.567" v="2150" actId="962"/>
        <pc:sldMkLst>
          <pc:docMk/>
          <pc:sldMk cId="497638434" sldId="456"/>
        </pc:sldMkLst>
      </pc:sldChg>
      <pc:sldChg chg="addSp modSp mod modAnim modNotesTx">
        <pc:chgData name="David Stewart" userId="40cffe60-b158-4416-946b-e9ac5816f94c" providerId="ADAL" clId="{DEA0F1BA-3E21-46E4-B4A8-AE178B07CBEE}" dt="2024-11-15T11:13:48.757" v="2374" actId="113"/>
        <pc:sldMkLst>
          <pc:docMk/>
          <pc:sldMk cId="843798289" sldId="457"/>
        </pc:sldMkLst>
      </pc:sldChg>
      <pc:sldChg chg="addSp modSp mod modAnim modNotes modNotesTx">
        <pc:chgData name="David Stewart" userId="40cffe60-b158-4416-946b-e9ac5816f94c" providerId="ADAL" clId="{DEA0F1BA-3E21-46E4-B4A8-AE178B07CBEE}" dt="2024-11-15T10:33:38.043" v="2189"/>
        <pc:sldMkLst>
          <pc:docMk/>
          <pc:sldMk cId="3659829867" sldId="460"/>
        </pc:sldMkLst>
      </pc:sldChg>
      <pc:sldChg chg="modSp mod modNotes">
        <pc:chgData name="David Stewart" userId="40cffe60-b158-4416-946b-e9ac5816f94c" providerId="ADAL" clId="{DEA0F1BA-3E21-46E4-B4A8-AE178B07CBEE}" dt="2024-11-15T10:32:54.293" v="2178"/>
        <pc:sldMkLst>
          <pc:docMk/>
          <pc:sldMk cId="1853305690" sldId="461"/>
        </pc:sldMkLst>
      </pc:sldChg>
      <pc:sldChg chg="addSp delSp modSp mod delAnim modAnim modNotes modNotesTx">
        <pc:chgData name="David Stewart" userId="40cffe60-b158-4416-946b-e9ac5816f94c" providerId="ADAL" clId="{DEA0F1BA-3E21-46E4-B4A8-AE178B07CBEE}" dt="2024-11-15T11:34:33.321" v="2388"/>
        <pc:sldMkLst>
          <pc:docMk/>
          <pc:sldMk cId="1974914749" sldId="462"/>
        </pc:sldMkLst>
      </pc:sldChg>
      <pc:sldChg chg="addSp modSp mod modAnim modNotesTx">
        <pc:chgData name="David Stewart" userId="40cffe60-b158-4416-946b-e9ac5816f94c" providerId="ADAL" clId="{DEA0F1BA-3E21-46E4-B4A8-AE178B07CBEE}" dt="2024-11-15T11:34:23.407" v="2383"/>
        <pc:sldMkLst>
          <pc:docMk/>
          <pc:sldMk cId="3903085673" sldId="463"/>
        </pc:sldMkLst>
      </pc:sldChg>
      <pc:sldChg chg="modSp mod">
        <pc:chgData name="David Stewart" userId="40cffe60-b158-4416-946b-e9ac5816f94c" providerId="ADAL" clId="{DEA0F1BA-3E21-46E4-B4A8-AE178B07CBEE}" dt="2024-11-15T10:36:34.421" v="2231"/>
        <pc:sldMkLst>
          <pc:docMk/>
          <pc:sldMk cId="1338720283" sldId="474"/>
        </pc:sldMkLst>
      </pc:sldChg>
      <pc:sldChg chg="modSp mod modNotes">
        <pc:chgData name="David Stewart" userId="40cffe60-b158-4416-946b-e9ac5816f94c" providerId="ADAL" clId="{DEA0F1BA-3E21-46E4-B4A8-AE178B07CBEE}" dt="2024-11-15T10:36:40.280" v="2236"/>
        <pc:sldMkLst>
          <pc:docMk/>
          <pc:sldMk cId="1791147809" sldId="475"/>
        </pc:sldMkLst>
      </pc:sldChg>
      <pc:sldChg chg="addSp delSp modSp mod delAnim modAnim modNotes modNotesTx">
        <pc:chgData name="David Stewart" userId="40cffe60-b158-4416-946b-e9ac5816f94c" providerId="ADAL" clId="{DEA0F1BA-3E21-46E4-B4A8-AE178B07CBEE}" dt="2024-11-15T10:22:11.690" v="2054" actId="962"/>
        <pc:sldMkLst>
          <pc:docMk/>
          <pc:sldMk cId="1118510521" sldId="476"/>
        </pc:sldMkLst>
      </pc:sldChg>
      <pc:sldChg chg="modSp modNotes">
        <pc:chgData name="David Stewart" userId="40cffe60-b158-4416-946b-e9ac5816f94c" providerId="ADAL" clId="{DEA0F1BA-3E21-46E4-B4A8-AE178B07CBEE}" dt="2024-11-15T10:22:53.954" v="2056" actId="962"/>
        <pc:sldMkLst>
          <pc:docMk/>
          <pc:sldMk cId="2227199647" sldId="477"/>
        </pc:sldMkLst>
      </pc:sldChg>
      <pc:sldChg chg="new del">
        <pc:chgData name="David Stewart" userId="40cffe60-b158-4416-946b-e9ac5816f94c" providerId="ADAL" clId="{DEA0F1BA-3E21-46E4-B4A8-AE178B07CBEE}" dt="2024-11-15T12:51:08.734" v="2576" actId="47"/>
        <pc:sldMkLst>
          <pc:docMk/>
          <pc:sldMk cId="446068275" sldId="478"/>
        </pc:sldMkLst>
      </pc:sldChg>
      <pc:sldChg chg="addSp modSp add del mod modTransition modAnim">
        <pc:chgData name="David Stewart" userId="40cffe60-b158-4416-946b-e9ac5816f94c" providerId="ADAL" clId="{DEA0F1BA-3E21-46E4-B4A8-AE178B07CBEE}" dt="2024-11-15T10:18:27.332" v="2012" actId="2696"/>
        <pc:sldMkLst>
          <pc:docMk/>
          <pc:sldMk cId="1687905224" sldId="478"/>
        </pc:sldMkLst>
      </pc:sldChg>
      <pc:sldChg chg="new del">
        <pc:chgData name="David Stewart" userId="40cffe60-b158-4416-946b-e9ac5816f94c" providerId="ADAL" clId="{DEA0F1BA-3E21-46E4-B4A8-AE178B07CBEE}" dt="2024-11-15T12:50:44.488" v="2574" actId="47"/>
        <pc:sldMkLst>
          <pc:docMk/>
          <pc:sldMk cId="2620138543" sldId="478"/>
        </pc:sldMkLst>
      </pc:sldChg>
      <pc:sldChg chg="add del">
        <pc:chgData name="David Stewart" userId="40cffe60-b158-4416-946b-e9ac5816f94c" providerId="ADAL" clId="{DEA0F1BA-3E21-46E4-B4A8-AE178B07CBEE}" dt="2024-11-13T16:38:34.864" v="27"/>
        <pc:sldMkLst>
          <pc:docMk/>
          <pc:sldMk cId="2741846978" sldId="478"/>
        </pc:sldMkLst>
      </pc:sldChg>
      <pc:sldChg chg="delSp modSp add del mod modTransition modAnim">
        <pc:chgData name="David Stewart" userId="40cffe60-b158-4416-946b-e9ac5816f94c" providerId="ADAL" clId="{DEA0F1BA-3E21-46E4-B4A8-AE178B07CBEE}" dt="2024-11-15T10:07:51.232" v="1697" actId="47"/>
        <pc:sldMkLst>
          <pc:docMk/>
          <pc:sldMk cId="3597470648" sldId="478"/>
        </pc:sldMkLst>
      </pc:sldChg>
      <pc:sldMasterChg chg="modSldLayout">
        <pc:chgData name="David Stewart" userId="40cffe60-b158-4416-946b-e9ac5816f94c" providerId="ADAL" clId="{DEA0F1BA-3E21-46E4-B4A8-AE178B07CBEE}" dt="2024-11-15T12:49:59.483" v="2572"/>
        <pc:sldMasterMkLst>
          <pc:docMk/>
          <pc:sldMasterMk cId="261135038" sldId="2147483648"/>
        </pc:sldMasterMkLst>
        <pc:sldLayoutChg chg="addSp delSp modSp mod">
          <pc:chgData name="David Stewart" userId="40cffe60-b158-4416-946b-e9ac5816f94c" providerId="ADAL" clId="{DEA0F1BA-3E21-46E4-B4A8-AE178B07CBEE}" dt="2024-11-15T12:47:05.091" v="2539"/>
          <pc:sldLayoutMkLst>
            <pc:docMk/>
            <pc:sldMasterMk cId="261135038" sldId="2147483648"/>
            <pc:sldLayoutMk cId="1412831897" sldId="2147483650"/>
          </pc:sldLayoutMkLst>
          <pc:spChg chg="mod">
            <ac:chgData name="David Stewart" userId="40cffe60-b158-4416-946b-e9ac5816f94c" providerId="ADAL" clId="{DEA0F1BA-3E21-46E4-B4A8-AE178B07CBEE}" dt="2024-11-15T12:40:29.202" v="2469" actId="962"/>
            <ac:spMkLst>
              <pc:docMk/>
              <pc:sldMasterMk cId="261135038" sldId="2147483648"/>
              <pc:sldLayoutMk cId="1412831897" sldId="2147483650"/>
              <ac:spMk id="2" creationId="{101C4AFF-20A5-9241-88EE-8A8E31EF0E0B}"/>
            </ac:spMkLst>
          </pc:spChg>
          <pc:spChg chg="mod ord">
            <ac:chgData name="David Stewart" userId="40cffe60-b158-4416-946b-e9ac5816f94c" providerId="ADAL" clId="{DEA0F1BA-3E21-46E4-B4A8-AE178B07CBEE}" dt="2024-11-15T12:47:05.091" v="2539"/>
            <ac:spMkLst>
              <pc:docMk/>
              <pc:sldMasterMk cId="261135038" sldId="2147483648"/>
              <pc:sldLayoutMk cId="1412831897" sldId="2147483650"/>
              <ac:spMk id="3" creationId="{1384642C-D16E-7A00-596B-E243BC3584D1}"/>
            </ac:spMkLst>
          </pc:spChg>
          <pc:spChg chg="mod">
            <ac:chgData name="David Stewart" userId="40cffe60-b158-4416-946b-e9ac5816f94c" providerId="ADAL" clId="{DEA0F1BA-3E21-46E4-B4A8-AE178B07CBEE}" dt="2024-11-15T12:42:13.669" v="2494" actId="27803"/>
            <ac:spMkLst>
              <pc:docMk/>
              <pc:sldMasterMk cId="261135038" sldId="2147483648"/>
              <pc:sldLayoutMk cId="1412831897" sldId="2147483650"/>
              <ac:spMk id="4" creationId="{F99E73E2-8504-C567-B55B-628CEAC8B055}"/>
            </ac:spMkLst>
          </pc:spChg>
          <pc:spChg chg="mod ord">
            <ac:chgData name="David Stewart" userId="40cffe60-b158-4416-946b-e9ac5816f94c" providerId="ADAL" clId="{DEA0F1BA-3E21-46E4-B4A8-AE178B07CBEE}" dt="2024-11-15T12:46:57.338" v="2535"/>
            <ac:spMkLst>
              <pc:docMk/>
              <pc:sldMasterMk cId="261135038" sldId="2147483648"/>
              <pc:sldLayoutMk cId="1412831897" sldId="2147483650"/>
              <ac:spMk id="6" creationId="{EDF0451C-19BD-3030-19AE-F91B7429D857}"/>
            </ac:spMkLst>
          </pc:spChg>
          <pc:spChg chg="mod">
            <ac:chgData name="David Stewart" userId="40cffe60-b158-4416-946b-e9ac5816f94c" providerId="ADAL" clId="{DEA0F1BA-3E21-46E4-B4A8-AE178B07CBEE}" dt="2024-11-15T12:46:50.124" v="2532"/>
            <ac:spMkLst>
              <pc:docMk/>
              <pc:sldMasterMk cId="261135038" sldId="2147483648"/>
              <pc:sldLayoutMk cId="1412831897" sldId="2147483650"/>
              <ac:spMk id="12" creationId="{CBBEDFD0-3C85-F82E-6921-07FDFCCE11D2}"/>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3" creationId="{87405F54-1B83-FF68-6610-FD148F78CF5B}"/>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4" creationId="{B97DBB49-E309-2727-1F9A-E45A938BB924}"/>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5" creationId="{1AFC1BA7-C8B1-6041-2175-1C51939E3795}"/>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6" creationId="{40DB099A-15BD-E31B-A22B-9797F0FFEA51}"/>
            </ac:spMkLst>
          </pc:spChg>
          <pc:spChg chg="mod">
            <ac:chgData name="David Stewart" userId="40cffe60-b158-4416-946b-e9ac5816f94c" providerId="ADAL" clId="{DEA0F1BA-3E21-46E4-B4A8-AE178B07CBEE}" dt="2024-11-15T12:46:47.432" v="2530"/>
            <ac:spMkLst>
              <pc:docMk/>
              <pc:sldMasterMk cId="261135038" sldId="2147483648"/>
              <pc:sldLayoutMk cId="1412831897" sldId="2147483650"/>
              <ac:spMk id="27" creationId="{EC9327E1-AECB-450D-E1EF-C4F50FEBC676}"/>
            </ac:spMkLst>
          </pc:spChg>
          <pc:grpChg chg="add mod">
            <ac:chgData name="David Stewart" userId="40cffe60-b158-4416-946b-e9ac5816f94c" providerId="ADAL" clId="{DEA0F1BA-3E21-46E4-B4A8-AE178B07CBEE}" dt="2024-11-15T12:46:47.432" v="2530"/>
            <ac:grpSpMkLst>
              <pc:docMk/>
              <pc:sldMasterMk cId="261135038" sldId="2147483648"/>
              <pc:sldLayoutMk cId="1412831897" sldId="2147483650"/>
              <ac:grpSpMk id="7" creationId="{90A1717A-5BD6-EEB8-320B-C4E114FAAE27}"/>
            </ac:grpSpMkLst>
          </pc:grpChg>
          <pc:grpChg chg="add mod">
            <ac:chgData name="David Stewart" userId="40cffe60-b158-4416-946b-e9ac5816f94c" providerId="ADAL" clId="{DEA0F1BA-3E21-46E4-B4A8-AE178B07CBEE}" dt="2024-11-15T12:46:50.124" v="2532"/>
            <ac:grpSpMkLst>
              <pc:docMk/>
              <pc:sldMasterMk cId="261135038" sldId="2147483648"/>
              <pc:sldLayoutMk cId="1412831897" sldId="2147483650"/>
              <ac:grpSpMk id="8" creationId="{43519230-1FF5-6347-0C5A-617D4BCDF8C2}"/>
            </ac:grpSpMkLst>
          </pc:grpChg>
          <pc:picChg chg="add mod">
            <ac:chgData name="David Stewart" userId="40cffe60-b158-4416-946b-e9ac5816f94c" providerId="ADAL" clId="{DEA0F1BA-3E21-46E4-B4A8-AE178B07CBEE}" dt="2024-11-15T12:47:01.762" v="2537"/>
            <ac:picMkLst>
              <pc:docMk/>
              <pc:sldMasterMk cId="261135038" sldId="2147483648"/>
              <pc:sldLayoutMk cId="1412831897" sldId="2147483650"/>
              <ac:picMk id="5" creationId="{BCF24458-9848-49C9-66F7-989EEC3887CD}"/>
            </ac:picMkLst>
          </pc:picChg>
          <pc:picChg chg="add del mod ord">
            <ac:chgData name="David Stewart" userId="40cffe60-b158-4416-946b-e9ac5816f94c" providerId="ADAL" clId="{DEA0F1BA-3E21-46E4-B4A8-AE178B07CBEE}" dt="2024-11-15T12:47:00.453" v="2536"/>
            <ac:picMkLst>
              <pc:docMk/>
              <pc:sldMasterMk cId="261135038" sldId="2147483648"/>
              <pc:sldLayoutMk cId="1412831897" sldId="2147483650"/>
              <ac:picMk id="10" creationId="{77EB7194-54CB-3CA5-D2F0-62B03E4AA39E}"/>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6" creationId="{130DDC43-9B72-F29D-3611-B8336BDB9DC7}"/>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7" creationId="{D04463B1-1721-E814-5C3D-BEFD908C4B2E}"/>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8" creationId="{E7119933-39D9-E3E2-73BB-947B1C1A8415}"/>
            </ac:picMkLst>
          </pc:picChg>
          <pc:picChg chg="mod ord">
            <ac:chgData name="David Stewart" userId="40cffe60-b158-4416-946b-e9ac5816f94c" providerId="ADAL" clId="{DEA0F1BA-3E21-46E4-B4A8-AE178B07CBEE}" dt="2024-11-15T12:46:47.432" v="2530"/>
            <ac:picMkLst>
              <pc:docMk/>
              <pc:sldMasterMk cId="261135038" sldId="2147483648"/>
              <pc:sldLayoutMk cId="1412831897" sldId="2147483650"/>
              <ac:picMk id="19" creationId="{168ABF67-4C7D-787C-C442-FBC17807BB5D}"/>
            </ac:picMkLst>
          </pc:picChg>
          <pc:picChg chg="mod ord">
            <ac:chgData name="David Stewart" userId="40cffe60-b158-4416-946b-e9ac5816f94c" providerId="ADAL" clId="{DEA0F1BA-3E21-46E4-B4A8-AE178B07CBEE}" dt="2024-11-15T12:46:53.294" v="2533"/>
            <ac:picMkLst>
              <pc:docMk/>
              <pc:sldMasterMk cId="261135038" sldId="2147483648"/>
              <pc:sldLayoutMk cId="1412831897" sldId="2147483650"/>
              <ac:picMk id="20" creationId="{25C5CA2B-B112-08E7-4AB7-4190DD7F6F7A}"/>
            </ac:picMkLst>
          </pc:picChg>
          <pc:picChg chg="mod">
            <ac:chgData name="David Stewart" userId="40cffe60-b158-4416-946b-e9ac5816f94c" providerId="ADAL" clId="{DEA0F1BA-3E21-46E4-B4A8-AE178B07CBEE}" dt="2024-11-15T12:46:47.432" v="2530"/>
            <ac:picMkLst>
              <pc:docMk/>
              <pc:sldMasterMk cId="261135038" sldId="2147483648"/>
              <pc:sldLayoutMk cId="1412831897" sldId="2147483650"/>
              <ac:picMk id="28" creationId="{7BFB1A71-E050-B665-9087-C6D8F60F175D}"/>
            </ac:picMkLst>
          </pc:picChg>
          <pc:picChg chg="mod">
            <ac:chgData name="David Stewart" userId="40cffe60-b158-4416-946b-e9ac5816f94c" providerId="ADAL" clId="{DEA0F1BA-3E21-46E4-B4A8-AE178B07CBEE}" dt="2024-11-15T12:46:56.901" v="2534"/>
            <ac:picMkLst>
              <pc:docMk/>
              <pc:sldMasterMk cId="261135038" sldId="2147483648"/>
              <pc:sldLayoutMk cId="1412831897" sldId="2147483650"/>
              <ac:picMk id="31" creationId="{308CEF9A-D749-1F16-0674-84ED2DAFC6FA}"/>
            </ac:picMkLst>
          </pc:picChg>
        </pc:sldLayoutChg>
        <pc:sldLayoutChg chg="addSp delSp modSp mod">
          <pc:chgData name="David Stewart" userId="40cffe60-b158-4416-946b-e9ac5816f94c" providerId="ADAL" clId="{DEA0F1BA-3E21-46E4-B4A8-AE178B07CBEE}" dt="2024-11-15T12:46:19.014" v="2525"/>
          <pc:sldLayoutMkLst>
            <pc:docMk/>
            <pc:sldMasterMk cId="261135038" sldId="2147483648"/>
            <pc:sldLayoutMk cId="628561612" sldId="2147483651"/>
          </pc:sldLayoutMkLst>
          <pc:spChg chg="mod">
            <ac:chgData name="David Stewart" userId="40cffe60-b158-4416-946b-e9ac5816f94c" providerId="ADAL" clId="{DEA0F1BA-3E21-46E4-B4A8-AE178B07CBEE}" dt="2024-11-15T12:46:13.345" v="2523"/>
            <ac:spMkLst>
              <pc:docMk/>
              <pc:sldMasterMk cId="261135038" sldId="2147483648"/>
              <pc:sldLayoutMk cId="628561612" sldId="2147483651"/>
              <ac:spMk id="2" creationId="{A1BA5102-595B-ADCF-E752-222B2858A481}"/>
            </ac:spMkLst>
          </pc:spChg>
          <pc:spChg chg="mod">
            <ac:chgData name="David Stewart" userId="40cffe60-b158-4416-946b-e9ac5816f94c" providerId="ADAL" clId="{DEA0F1BA-3E21-46E4-B4A8-AE178B07CBEE}" dt="2024-11-15T12:46:14.086" v="2524"/>
            <ac:spMkLst>
              <pc:docMk/>
              <pc:sldMasterMk cId="261135038" sldId="2147483648"/>
              <pc:sldLayoutMk cId="628561612" sldId="2147483651"/>
              <ac:spMk id="3" creationId="{F2A1BD8E-D05F-7714-86C0-8C75B878BFC6}"/>
            </ac:spMkLst>
          </pc:spChg>
          <pc:spChg chg="mod">
            <ac:chgData name="David Stewart" userId="40cffe60-b158-4416-946b-e9ac5816f94c" providerId="ADAL" clId="{DEA0F1BA-3E21-46E4-B4A8-AE178B07CBEE}" dt="2024-11-15T12:46:19.014" v="2525"/>
            <ac:spMkLst>
              <pc:docMk/>
              <pc:sldMasterMk cId="261135038" sldId="2147483648"/>
              <pc:sldLayoutMk cId="628561612" sldId="2147483651"/>
              <ac:spMk id="4" creationId="{774ED51C-726A-A432-5BD4-B5756263793B}"/>
            </ac:spMkLst>
          </pc:spChg>
          <pc:picChg chg="add mod">
            <ac:chgData name="David Stewart" userId="40cffe60-b158-4416-946b-e9ac5816f94c" providerId="ADAL" clId="{DEA0F1BA-3E21-46E4-B4A8-AE178B07CBEE}" dt="2024-11-15T12:36:18.764" v="2412"/>
            <ac:picMkLst>
              <pc:docMk/>
              <pc:sldMasterMk cId="261135038" sldId="2147483648"/>
              <pc:sldLayoutMk cId="628561612" sldId="2147483651"/>
              <ac:picMk id="6" creationId="{658105A3-0422-B848-44EF-22940F94C237}"/>
            </ac:picMkLst>
          </pc:picChg>
        </pc:sldLayoutChg>
        <pc:sldLayoutChg chg="addSp delSp modSp mod">
          <pc:chgData name="David Stewart" userId="40cffe60-b158-4416-946b-e9ac5816f94c" providerId="ADAL" clId="{DEA0F1BA-3E21-46E4-B4A8-AE178B07CBEE}" dt="2024-11-15T12:44:54.200" v="2507" actId="962"/>
          <pc:sldLayoutMkLst>
            <pc:docMk/>
            <pc:sldMasterMk cId="261135038" sldId="2147483648"/>
            <pc:sldLayoutMk cId="919318906" sldId="2147483654"/>
          </pc:sldLayoutMkLst>
          <pc:spChg chg="add mod">
            <ac:chgData name="David Stewart" userId="40cffe60-b158-4416-946b-e9ac5816f94c" providerId="ADAL" clId="{DEA0F1BA-3E21-46E4-B4A8-AE178B07CBEE}" dt="2024-11-15T12:44:44.326" v="2505"/>
            <ac:spMkLst>
              <pc:docMk/>
              <pc:sldMasterMk cId="261135038" sldId="2147483648"/>
              <pc:sldLayoutMk cId="919318906" sldId="2147483654"/>
              <ac:spMk id="2" creationId="{EFD8DC31-F94C-3BE8-4D20-82470F1C96BB}"/>
            </ac:spMkLst>
          </pc:spChg>
          <pc:spChg chg="mod">
            <ac:chgData name="David Stewart" userId="40cffe60-b158-4416-946b-e9ac5816f94c" providerId="ADAL" clId="{DEA0F1BA-3E21-46E4-B4A8-AE178B07CBEE}" dt="2024-11-15T12:44:54.200" v="2507" actId="962"/>
            <ac:spMkLst>
              <pc:docMk/>
              <pc:sldMasterMk cId="261135038" sldId="2147483648"/>
              <pc:sldLayoutMk cId="919318906" sldId="2147483654"/>
              <ac:spMk id="6" creationId="{7070BD73-3EA6-1194-9944-E3A4574DC81A}"/>
            </ac:spMkLst>
          </pc:spChg>
          <pc:spChg chg="mod">
            <ac:chgData name="David Stewart" userId="40cffe60-b158-4416-946b-e9ac5816f94c" providerId="ADAL" clId="{DEA0F1BA-3E21-46E4-B4A8-AE178B07CBEE}" dt="2024-11-15T12:44:51.920" v="2506" actId="962"/>
            <ac:spMkLst>
              <pc:docMk/>
              <pc:sldMasterMk cId="261135038" sldId="2147483648"/>
              <pc:sldLayoutMk cId="919318906" sldId="2147483654"/>
              <ac:spMk id="8" creationId="{B58BD8CA-8C9E-8767-3C6C-31ED2576EAE6}"/>
            </ac:spMkLst>
          </pc:spChg>
          <pc:spChg chg="mod">
            <ac:chgData name="David Stewart" userId="40cffe60-b158-4416-946b-e9ac5816f94c" providerId="ADAL" clId="{DEA0F1BA-3E21-46E4-B4A8-AE178B07CBEE}" dt="2024-11-15T12:44:18.475" v="2503" actId="962"/>
            <ac:spMkLst>
              <pc:docMk/>
              <pc:sldMasterMk cId="261135038" sldId="2147483648"/>
              <pc:sldLayoutMk cId="919318906" sldId="2147483654"/>
              <ac:spMk id="13" creationId="{89F038CC-94E9-24B4-60FD-06F814999C4A}"/>
            </ac:spMkLst>
          </pc:spChg>
        </pc:sldLayoutChg>
        <pc:sldLayoutChg chg="modSp">
          <pc:chgData name="David Stewart" userId="40cffe60-b158-4416-946b-e9ac5816f94c" providerId="ADAL" clId="{DEA0F1BA-3E21-46E4-B4A8-AE178B07CBEE}" dt="2024-11-15T12:44:12.329" v="2502" actId="962"/>
          <pc:sldLayoutMkLst>
            <pc:docMk/>
            <pc:sldMasterMk cId="261135038" sldId="2147483648"/>
            <pc:sldLayoutMk cId="806873124" sldId="2147483660"/>
          </pc:sldLayoutMkLst>
          <pc:spChg chg="mod">
            <ac:chgData name="David Stewart" userId="40cffe60-b158-4416-946b-e9ac5816f94c" providerId="ADAL" clId="{DEA0F1BA-3E21-46E4-B4A8-AE178B07CBEE}" dt="2024-11-15T12:44:08.171" v="2501" actId="962"/>
            <ac:spMkLst>
              <pc:docMk/>
              <pc:sldMasterMk cId="261135038" sldId="2147483648"/>
              <pc:sldLayoutMk cId="806873124" sldId="2147483660"/>
              <ac:spMk id="4" creationId="{F12F2ADC-3A97-741C-5A9C-AD84FAA74D35}"/>
            </ac:spMkLst>
          </pc:spChg>
          <pc:spChg chg="mod">
            <ac:chgData name="David Stewart" userId="40cffe60-b158-4416-946b-e9ac5816f94c" providerId="ADAL" clId="{DEA0F1BA-3E21-46E4-B4A8-AE178B07CBEE}" dt="2024-11-15T12:44:12.329" v="2502" actId="962"/>
            <ac:spMkLst>
              <pc:docMk/>
              <pc:sldMasterMk cId="261135038" sldId="2147483648"/>
              <pc:sldLayoutMk cId="806873124" sldId="2147483660"/>
              <ac:spMk id="5" creationId="{15FF26FD-CC03-0568-927E-F2024D821902}"/>
            </ac:spMkLst>
          </pc:spChg>
          <pc:spChg chg="mod">
            <ac:chgData name="David Stewart" userId="40cffe60-b158-4416-946b-e9ac5816f94c" providerId="ADAL" clId="{DEA0F1BA-3E21-46E4-B4A8-AE178B07CBEE}" dt="2024-11-15T12:44:05.243" v="2500" actId="962"/>
            <ac:spMkLst>
              <pc:docMk/>
              <pc:sldMasterMk cId="261135038" sldId="2147483648"/>
              <pc:sldLayoutMk cId="806873124" sldId="2147483660"/>
              <ac:spMk id="6" creationId="{6523A08F-D6D8-0635-BD5C-39E613158401}"/>
            </ac:spMkLst>
          </pc:spChg>
        </pc:sldLayoutChg>
        <pc:sldLayoutChg chg="addSp delSp modSp mod">
          <pc:chgData name="David Stewart" userId="40cffe60-b158-4416-946b-e9ac5816f94c" providerId="ADAL" clId="{DEA0F1BA-3E21-46E4-B4A8-AE178B07CBEE}" dt="2024-11-15T12:35:05.024" v="2395"/>
          <pc:sldLayoutMkLst>
            <pc:docMk/>
            <pc:sldMasterMk cId="261135038" sldId="2147483648"/>
            <pc:sldLayoutMk cId="3020540761" sldId="2147483664"/>
          </pc:sldLayoutMkLst>
        </pc:sldLayoutChg>
        <pc:sldLayoutChg chg="addSp delSp modSp mod">
          <pc:chgData name="David Stewart" userId="40cffe60-b158-4416-946b-e9ac5816f94c" providerId="ADAL" clId="{DEA0F1BA-3E21-46E4-B4A8-AE178B07CBEE}" dt="2024-11-15T12:35:11.977" v="2399"/>
          <pc:sldLayoutMkLst>
            <pc:docMk/>
            <pc:sldMasterMk cId="261135038" sldId="2147483648"/>
            <pc:sldLayoutMk cId="3892047582" sldId="2147483665"/>
          </pc:sldLayoutMkLst>
        </pc:sldLayoutChg>
        <pc:sldLayoutChg chg="addSp delSp modSp mod">
          <pc:chgData name="David Stewart" userId="40cffe60-b158-4416-946b-e9ac5816f94c" providerId="ADAL" clId="{DEA0F1BA-3E21-46E4-B4A8-AE178B07CBEE}" dt="2024-11-15T12:35:08.642" v="2397"/>
          <pc:sldLayoutMkLst>
            <pc:docMk/>
            <pc:sldMasterMk cId="261135038" sldId="2147483648"/>
            <pc:sldLayoutMk cId="2941813055" sldId="2147483666"/>
          </pc:sldLayoutMkLst>
        </pc:sldLayoutChg>
        <pc:sldLayoutChg chg="addSp delSp modSp mod">
          <pc:chgData name="David Stewart" userId="40cffe60-b158-4416-946b-e9ac5816f94c" providerId="ADAL" clId="{DEA0F1BA-3E21-46E4-B4A8-AE178B07CBEE}" dt="2024-11-15T12:35:01.351" v="2393"/>
          <pc:sldLayoutMkLst>
            <pc:docMk/>
            <pc:sldMasterMk cId="261135038" sldId="2147483648"/>
            <pc:sldLayoutMk cId="3702764229" sldId="2147483667"/>
          </pc:sldLayoutMkLst>
        </pc:sldLayoutChg>
        <pc:sldLayoutChg chg="addSp delSp modSp mod">
          <pc:chgData name="David Stewart" userId="40cffe60-b158-4416-946b-e9ac5816f94c" providerId="ADAL" clId="{DEA0F1BA-3E21-46E4-B4A8-AE178B07CBEE}" dt="2024-11-15T12:46:28.416" v="2526"/>
          <pc:sldLayoutMkLst>
            <pc:docMk/>
            <pc:sldMasterMk cId="261135038" sldId="2147483648"/>
            <pc:sldLayoutMk cId="3737846311" sldId="2147483698"/>
          </pc:sldLayoutMkLst>
          <pc:spChg chg="mod">
            <ac:chgData name="David Stewart" userId="40cffe60-b158-4416-946b-e9ac5816f94c" providerId="ADAL" clId="{DEA0F1BA-3E21-46E4-B4A8-AE178B07CBEE}" dt="2024-11-15T12:36:59.087" v="2419" actId="962"/>
            <ac:spMkLst>
              <pc:docMk/>
              <pc:sldMasterMk cId="261135038" sldId="2147483648"/>
              <pc:sldLayoutMk cId="3737846311" sldId="2147483698"/>
              <ac:spMk id="2" creationId="{760871F8-A71A-57F7-E270-3F39E2CB3959}"/>
            </ac:spMkLst>
          </pc:spChg>
          <pc:spChg chg="mod">
            <ac:chgData name="David Stewart" userId="40cffe60-b158-4416-946b-e9ac5816f94c" providerId="ADAL" clId="{DEA0F1BA-3E21-46E4-B4A8-AE178B07CBEE}" dt="2024-11-15T12:37:06.574" v="2422" actId="962"/>
            <ac:spMkLst>
              <pc:docMk/>
              <pc:sldMasterMk cId="261135038" sldId="2147483648"/>
              <pc:sldLayoutMk cId="3737846311" sldId="2147483698"/>
              <ac:spMk id="3" creationId="{8AFF3ECB-C40E-2505-BF53-84C64D3B6F60}"/>
            </ac:spMkLst>
          </pc:spChg>
          <pc:spChg chg="mod">
            <ac:chgData name="David Stewart" userId="40cffe60-b158-4416-946b-e9ac5816f94c" providerId="ADAL" clId="{DEA0F1BA-3E21-46E4-B4A8-AE178B07CBEE}" dt="2024-11-15T12:36:54.188" v="2417" actId="962"/>
            <ac:spMkLst>
              <pc:docMk/>
              <pc:sldMasterMk cId="261135038" sldId="2147483648"/>
              <pc:sldLayoutMk cId="3737846311" sldId="2147483698"/>
              <ac:spMk id="4" creationId="{71BC1860-2A8C-37F5-B874-2F2D5D7FF259}"/>
            </ac:spMkLst>
          </pc:spChg>
          <pc:picChg chg="add mod">
            <ac:chgData name="David Stewart" userId="40cffe60-b158-4416-946b-e9ac5816f94c" providerId="ADAL" clId="{DEA0F1BA-3E21-46E4-B4A8-AE178B07CBEE}" dt="2024-11-15T12:46:28.416" v="2526"/>
            <ac:picMkLst>
              <pc:docMk/>
              <pc:sldMasterMk cId="261135038" sldId="2147483648"/>
              <pc:sldLayoutMk cId="3737846311" sldId="2147483698"/>
              <ac:picMk id="5" creationId="{4B5267C0-AE45-397E-9551-7B2A68AD8E90}"/>
            </ac:picMkLst>
          </pc:picChg>
        </pc:sldLayoutChg>
        <pc:sldLayoutChg chg="addSp delSp modSp mod">
          <pc:chgData name="David Stewart" userId="40cffe60-b158-4416-946b-e9ac5816f94c" providerId="ADAL" clId="{DEA0F1BA-3E21-46E4-B4A8-AE178B07CBEE}" dt="2024-11-15T12:46:41.140" v="2529"/>
          <pc:sldLayoutMkLst>
            <pc:docMk/>
            <pc:sldMasterMk cId="261135038" sldId="2147483648"/>
            <pc:sldLayoutMk cId="889902981" sldId="2147483700"/>
          </pc:sldLayoutMkLst>
          <pc:spChg chg="mod">
            <ac:chgData name="David Stewart" userId="40cffe60-b158-4416-946b-e9ac5816f94c" providerId="ADAL" clId="{DEA0F1BA-3E21-46E4-B4A8-AE178B07CBEE}" dt="2024-11-15T12:46:41.140" v="2529"/>
            <ac:spMkLst>
              <pc:docMk/>
              <pc:sldMasterMk cId="261135038" sldId="2147483648"/>
              <pc:sldLayoutMk cId="889902981" sldId="2147483700"/>
              <ac:spMk id="2" creationId="{1039C382-4603-EC78-5F02-9BA6A611F4C0}"/>
            </ac:spMkLst>
          </pc:spChg>
          <pc:spChg chg="mod">
            <ac:chgData name="David Stewart" userId="40cffe60-b158-4416-946b-e9ac5816f94c" providerId="ADAL" clId="{DEA0F1BA-3E21-46E4-B4A8-AE178B07CBEE}" dt="2024-11-15T12:37:35.686" v="2432"/>
            <ac:spMkLst>
              <pc:docMk/>
              <pc:sldMasterMk cId="261135038" sldId="2147483648"/>
              <pc:sldLayoutMk cId="889902981" sldId="2147483700"/>
              <ac:spMk id="3" creationId="{854E0EEB-7986-2362-B8F7-A6F01B3E7F7F}"/>
            </ac:spMkLst>
          </pc:spChg>
          <pc:spChg chg="mod">
            <ac:chgData name="David Stewart" userId="40cffe60-b158-4416-946b-e9ac5816f94c" providerId="ADAL" clId="{DEA0F1BA-3E21-46E4-B4A8-AE178B07CBEE}" dt="2024-11-15T12:46:40.422" v="2528"/>
            <ac:spMkLst>
              <pc:docMk/>
              <pc:sldMasterMk cId="261135038" sldId="2147483648"/>
              <pc:sldLayoutMk cId="889902981" sldId="2147483700"/>
              <ac:spMk id="4" creationId="{71BC1860-2A8C-37F5-B874-2F2D5D7FF259}"/>
            </ac:spMkLst>
          </pc:spChg>
          <pc:spChg chg="mod">
            <ac:chgData name="David Stewart" userId="40cffe60-b158-4416-946b-e9ac5816f94c" providerId="ADAL" clId="{DEA0F1BA-3E21-46E4-B4A8-AE178B07CBEE}" dt="2024-11-15T12:46:36.261" v="2527"/>
            <ac:spMkLst>
              <pc:docMk/>
              <pc:sldMasterMk cId="261135038" sldId="2147483648"/>
              <pc:sldLayoutMk cId="889902981" sldId="2147483700"/>
              <ac:spMk id="11" creationId="{3552977B-31EE-47AE-2E34-65E984534C5B}"/>
            </ac:spMkLst>
          </pc:spChg>
          <pc:picChg chg="mod">
            <ac:chgData name="David Stewart" userId="40cffe60-b158-4416-946b-e9ac5816f94c" providerId="ADAL" clId="{DEA0F1BA-3E21-46E4-B4A8-AE178B07CBEE}" dt="2024-11-15T12:37:35.424" v="2431"/>
            <ac:picMkLst>
              <pc:docMk/>
              <pc:sldMasterMk cId="261135038" sldId="2147483648"/>
              <pc:sldLayoutMk cId="889902981" sldId="2147483700"/>
              <ac:picMk id="5" creationId="{212A8467-172B-6197-4451-11B2967CDBEC}"/>
            </ac:picMkLst>
          </pc:picChg>
          <pc:picChg chg="add mod">
            <ac:chgData name="David Stewart" userId="40cffe60-b158-4416-946b-e9ac5816f94c" providerId="ADAL" clId="{DEA0F1BA-3E21-46E4-B4A8-AE178B07CBEE}" dt="2024-11-15T12:37:34.851" v="2429"/>
            <ac:picMkLst>
              <pc:docMk/>
              <pc:sldMasterMk cId="261135038" sldId="2147483648"/>
              <pc:sldLayoutMk cId="889902981" sldId="2147483700"/>
              <ac:picMk id="6" creationId="{933A2CA0-65A5-D0AC-C392-5DAC681C939B}"/>
            </ac:picMkLst>
          </pc:picChg>
        </pc:sldLayoutChg>
        <pc:sldLayoutChg chg="addSp delSp modSp mod">
          <pc:chgData name="David Stewart" userId="40cffe60-b158-4416-946b-e9ac5816f94c" providerId="ADAL" clId="{DEA0F1BA-3E21-46E4-B4A8-AE178B07CBEE}" dt="2024-11-15T12:35:15.786" v="2401"/>
          <pc:sldLayoutMkLst>
            <pc:docMk/>
            <pc:sldMasterMk cId="261135038" sldId="2147483648"/>
            <pc:sldLayoutMk cId="2813583563" sldId="2147483701"/>
          </pc:sldLayoutMkLst>
        </pc:sldLayoutChg>
        <pc:sldLayoutChg chg="modSp mod">
          <pc:chgData name="David Stewart" userId="40cffe60-b158-4416-946b-e9ac5816f94c" providerId="ADAL" clId="{DEA0F1BA-3E21-46E4-B4A8-AE178B07CBEE}" dt="2024-11-15T12:46:04.797" v="2522"/>
          <pc:sldLayoutMkLst>
            <pc:docMk/>
            <pc:sldMasterMk cId="261135038" sldId="2147483648"/>
            <pc:sldLayoutMk cId="3825020515" sldId="2147483705"/>
          </pc:sldLayoutMkLst>
          <pc:spChg chg="mod">
            <ac:chgData name="David Stewart" userId="40cffe60-b158-4416-946b-e9ac5816f94c" providerId="ADAL" clId="{DEA0F1BA-3E21-46E4-B4A8-AE178B07CBEE}" dt="2024-11-15T12:46:01.135" v="2520"/>
            <ac:spMkLst>
              <pc:docMk/>
              <pc:sldMasterMk cId="261135038" sldId="2147483648"/>
              <pc:sldLayoutMk cId="3825020515" sldId="2147483705"/>
              <ac:spMk id="2" creationId="{C90D4273-2C9C-AEF3-619A-3262BD48505F}"/>
            </ac:spMkLst>
          </pc:spChg>
          <pc:spChg chg="mod">
            <ac:chgData name="David Stewart" userId="40cffe60-b158-4416-946b-e9ac5816f94c" providerId="ADAL" clId="{DEA0F1BA-3E21-46E4-B4A8-AE178B07CBEE}" dt="2024-11-15T12:46:01.968" v="2521"/>
            <ac:spMkLst>
              <pc:docMk/>
              <pc:sldMasterMk cId="261135038" sldId="2147483648"/>
              <pc:sldLayoutMk cId="3825020515" sldId="2147483705"/>
              <ac:spMk id="3" creationId="{EB30C912-7349-99C9-7BB4-13B92C1F9085}"/>
            </ac:spMkLst>
          </pc:spChg>
          <pc:spChg chg="mod">
            <ac:chgData name="David Stewart" userId="40cffe60-b158-4416-946b-e9ac5816f94c" providerId="ADAL" clId="{DEA0F1BA-3E21-46E4-B4A8-AE178B07CBEE}" dt="2024-11-15T12:46:00.244" v="2518"/>
            <ac:spMkLst>
              <pc:docMk/>
              <pc:sldMasterMk cId="261135038" sldId="2147483648"/>
              <pc:sldLayoutMk cId="3825020515" sldId="2147483705"/>
              <ac:spMk id="4" creationId="{2889D4D5-FE49-1724-4711-EDD0222DCFF3}"/>
            </ac:spMkLst>
          </pc:spChg>
          <pc:spChg chg="mod">
            <ac:chgData name="David Stewart" userId="40cffe60-b158-4416-946b-e9ac5816f94c" providerId="ADAL" clId="{DEA0F1BA-3E21-46E4-B4A8-AE178B07CBEE}" dt="2024-11-15T12:46:04.797" v="2522"/>
            <ac:spMkLst>
              <pc:docMk/>
              <pc:sldMasterMk cId="261135038" sldId="2147483648"/>
              <pc:sldLayoutMk cId="3825020515" sldId="2147483705"/>
              <ac:spMk id="8" creationId="{DD49A407-9FCC-CBE1-5828-1354FD49950E}"/>
            </ac:spMkLst>
          </pc:spChg>
          <pc:spChg chg="mod">
            <ac:chgData name="David Stewart" userId="40cffe60-b158-4416-946b-e9ac5816f94c" providerId="ADAL" clId="{DEA0F1BA-3E21-46E4-B4A8-AE178B07CBEE}" dt="2024-11-15T12:46:00.818" v="2519"/>
            <ac:spMkLst>
              <pc:docMk/>
              <pc:sldMasterMk cId="261135038" sldId="2147483648"/>
              <pc:sldLayoutMk cId="3825020515" sldId="2147483705"/>
              <ac:spMk id="10" creationId="{DBF8EDD1-CC82-1E9D-0651-0154E6F940B9}"/>
            </ac:spMkLst>
          </pc:spChg>
        </pc:sldLayoutChg>
        <pc:sldLayoutChg chg="modSp mod">
          <pc:chgData name="David Stewart" userId="40cffe60-b158-4416-946b-e9ac5816f94c" providerId="ADAL" clId="{DEA0F1BA-3E21-46E4-B4A8-AE178B07CBEE}" dt="2024-11-15T12:49:59.483" v="2572"/>
          <pc:sldLayoutMkLst>
            <pc:docMk/>
            <pc:sldMasterMk cId="261135038" sldId="2147483648"/>
            <pc:sldLayoutMk cId="2803436898" sldId="2147483713"/>
          </pc:sldLayoutMkLst>
          <pc:spChg chg="mod ord">
            <ac:chgData name="David Stewart" userId="40cffe60-b158-4416-946b-e9ac5816f94c" providerId="ADAL" clId="{DEA0F1BA-3E21-46E4-B4A8-AE178B07CBEE}" dt="2024-11-15T12:49:59.483" v="2572"/>
            <ac:spMkLst>
              <pc:docMk/>
              <pc:sldMasterMk cId="261135038" sldId="2147483648"/>
              <pc:sldLayoutMk cId="2803436898" sldId="2147483713"/>
              <ac:spMk id="6" creationId="{79548AFF-DA47-DF48-BEDE-10AB1F1D72B3}"/>
            </ac:spMkLst>
          </pc:spChg>
          <pc:spChg chg="mod ord">
            <ac:chgData name="David Stewart" userId="40cffe60-b158-4416-946b-e9ac5816f94c" providerId="ADAL" clId="{DEA0F1BA-3E21-46E4-B4A8-AE178B07CBEE}" dt="2024-11-15T12:49:55.745" v="2570"/>
            <ac:spMkLst>
              <pc:docMk/>
              <pc:sldMasterMk cId="261135038" sldId="2147483648"/>
              <pc:sldLayoutMk cId="2803436898" sldId="2147483713"/>
              <ac:spMk id="7" creationId="{42765338-E825-8247-13CF-8945C88359B5}"/>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8" creationId="{D8025E56-429A-4D30-CF15-308649131809}"/>
            </ac:spMkLst>
          </pc:spChg>
          <pc:spChg chg="mod">
            <ac:chgData name="David Stewart" userId="40cffe60-b158-4416-946b-e9ac5816f94c" providerId="ADAL" clId="{DEA0F1BA-3E21-46E4-B4A8-AE178B07CBEE}" dt="2024-11-15T12:49:56.820" v="2571"/>
            <ac:spMkLst>
              <pc:docMk/>
              <pc:sldMasterMk cId="261135038" sldId="2147483648"/>
              <pc:sldLayoutMk cId="2803436898" sldId="2147483713"/>
              <ac:spMk id="9" creationId="{68535C6B-90BA-3D14-0A25-AF68FFAEB13D}"/>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0" creationId="{F818BB13-770A-5875-BDCF-761C294CA279}"/>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1" creationId="{FAF7E38D-112D-9A77-77DA-773F5750B64B}"/>
            </ac:spMkLst>
          </pc:spChg>
          <pc:spChg chg="mod ord">
            <ac:chgData name="David Stewart" userId="40cffe60-b158-4416-946b-e9ac5816f94c" providerId="ADAL" clId="{DEA0F1BA-3E21-46E4-B4A8-AE178B07CBEE}" dt="2024-11-15T12:49:09.054" v="2561" actId="13244"/>
            <ac:spMkLst>
              <pc:docMk/>
              <pc:sldMasterMk cId="261135038" sldId="2147483648"/>
              <pc:sldLayoutMk cId="2803436898" sldId="2147483713"/>
              <ac:spMk id="12" creationId="{0D24FF3B-1FBA-90FD-E4E8-48554EE2B44B}"/>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16" creationId="{4D5F8CDE-6793-FCFD-2117-4C4669B3C674}"/>
            </ac:spMkLst>
          </pc:spChg>
          <pc:spChg chg="mod ord">
            <ac:chgData name="David Stewart" userId="40cffe60-b158-4416-946b-e9ac5816f94c" providerId="ADAL" clId="{DEA0F1BA-3E21-46E4-B4A8-AE178B07CBEE}" dt="2024-11-15T12:49:13.401" v="2562" actId="13244"/>
            <ac:spMkLst>
              <pc:docMk/>
              <pc:sldMasterMk cId="261135038" sldId="2147483648"/>
              <pc:sldLayoutMk cId="2803436898" sldId="2147483713"/>
              <ac:spMk id="17" creationId="{77F8B4B4-4087-5FAE-E034-95E21FD73FE7}"/>
            </ac:spMkLst>
          </pc:spChg>
          <pc:spChg chg="mod ord">
            <ac:chgData name="David Stewart" userId="40cffe60-b158-4416-946b-e9ac5816f94c" providerId="ADAL" clId="{DEA0F1BA-3E21-46E4-B4A8-AE178B07CBEE}" dt="2024-11-15T12:49:20.618" v="2563" actId="13244"/>
            <ac:spMkLst>
              <pc:docMk/>
              <pc:sldMasterMk cId="261135038" sldId="2147483648"/>
              <pc:sldLayoutMk cId="2803436898" sldId="2147483713"/>
              <ac:spMk id="18" creationId="{495949CC-2A94-443A-DB10-C97035E718CC}"/>
            </ac:spMkLst>
          </pc:spChg>
          <pc:spChg chg="mod">
            <ac:chgData name="David Stewart" userId="40cffe60-b158-4416-946b-e9ac5816f94c" providerId="ADAL" clId="{DEA0F1BA-3E21-46E4-B4A8-AE178B07CBEE}" dt="2024-11-15T12:48:43.710" v="2555" actId="962"/>
            <ac:spMkLst>
              <pc:docMk/>
              <pc:sldMasterMk cId="261135038" sldId="2147483648"/>
              <pc:sldLayoutMk cId="2803436898" sldId="2147483713"/>
              <ac:spMk id="19" creationId="{8D8AB2B2-4AD7-52D4-3551-F0536B74B3E8}"/>
            </ac:spMkLst>
          </pc:spChg>
          <pc:spChg chg="mod ord">
            <ac:chgData name="David Stewart" userId="40cffe60-b158-4416-946b-e9ac5816f94c" providerId="ADAL" clId="{DEA0F1BA-3E21-46E4-B4A8-AE178B07CBEE}" dt="2024-11-15T12:49:22.530" v="2564" actId="13244"/>
            <ac:spMkLst>
              <pc:docMk/>
              <pc:sldMasterMk cId="261135038" sldId="2147483648"/>
              <pc:sldLayoutMk cId="2803436898" sldId="2147483713"/>
              <ac:spMk id="20" creationId="{8033A518-ECB4-2DD8-084E-0F726B0F4E1C}"/>
            </ac:spMkLst>
          </pc:spChg>
          <pc:spChg chg="mod">
            <ac:chgData name="David Stewart" userId="40cffe60-b158-4416-946b-e9ac5816f94c" providerId="ADAL" clId="{DEA0F1BA-3E21-46E4-B4A8-AE178B07CBEE}" dt="2024-11-15T12:48:52.038" v="2557" actId="962"/>
            <ac:spMkLst>
              <pc:docMk/>
              <pc:sldMasterMk cId="261135038" sldId="2147483648"/>
              <pc:sldLayoutMk cId="2803436898" sldId="2147483713"/>
              <ac:spMk id="21" creationId="{69D332FD-2403-4AC7-8598-8BA7B50228B2}"/>
            </ac:spMkLst>
          </pc:spChg>
          <pc:spChg chg="mod ord">
            <ac:chgData name="David Stewart" userId="40cffe60-b158-4416-946b-e9ac5816f94c" providerId="ADAL" clId="{DEA0F1BA-3E21-46E4-B4A8-AE178B07CBEE}" dt="2024-11-15T12:49:02.088" v="2559" actId="13244"/>
            <ac:spMkLst>
              <pc:docMk/>
              <pc:sldMasterMk cId="261135038" sldId="2147483648"/>
              <pc:sldLayoutMk cId="2803436898" sldId="2147483713"/>
              <ac:spMk id="43" creationId="{A40E94CF-BB6E-9B42-7EFE-60DC02AF8FBB}"/>
            </ac:spMkLst>
          </pc:spChg>
          <pc:spChg chg="mod ord">
            <ac:chgData name="David Stewart" userId="40cffe60-b158-4416-946b-e9ac5816f94c" providerId="ADAL" clId="{DEA0F1BA-3E21-46E4-B4A8-AE178B07CBEE}" dt="2024-11-15T12:48:55.984" v="2558" actId="13244"/>
            <ac:spMkLst>
              <pc:docMk/>
              <pc:sldMasterMk cId="261135038" sldId="2147483648"/>
              <pc:sldLayoutMk cId="2803436898" sldId="2147483713"/>
              <ac:spMk id="48" creationId="{7BE02702-E456-DA8C-F58D-73EA9E07C55B}"/>
            </ac:spMkLst>
          </pc:spChg>
          <pc:spChg chg="mod ord">
            <ac:chgData name="David Stewart" userId="40cffe60-b158-4416-946b-e9ac5816f94c" providerId="ADAL" clId="{DEA0F1BA-3E21-46E4-B4A8-AE178B07CBEE}" dt="2024-11-15T12:49:02.088" v="2559" actId="13244"/>
            <ac:spMkLst>
              <pc:docMk/>
              <pc:sldMasterMk cId="261135038" sldId="2147483648"/>
              <pc:sldLayoutMk cId="2803436898" sldId="2147483713"/>
              <ac:spMk id="50" creationId="{34EEF874-632E-0EBC-5F6E-3250076CDFEB}"/>
            </ac:spMkLst>
          </pc:spChg>
        </pc:sldLayoutChg>
      </pc:sldMasterChg>
    </pc:docChg>
  </pc:docChgLst>
  <pc:docChgLst>
    <pc:chgData name="David Stewart" userId="40cffe60-b158-4416-946b-e9ac5816f94c" providerId="ADAL" clId="{AE26A7BF-2881-438F-AF73-31C5D43B8E42}"/>
    <pc:docChg chg="undo custSel addSld delSld modSld sldOrd modMainMaster modSection">
      <pc:chgData name="David Stewart" userId="40cffe60-b158-4416-946b-e9ac5816f94c" providerId="ADAL" clId="{AE26A7BF-2881-438F-AF73-31C5D43B8E42}" dt="2024-03-20T12:33:00.953" v="7767" actId="114"/>
      <pc:docMkLst>
        <pc:docMk/>
      </pc:docMkLst>
      <pc:sldChg chg="del">
        <pc:chgData name="David Stewart" userId="40cffe60-b158-4416-946b-e9ac5816f94c" providerId="ADAL" clId="{AE26A7BF-2881-438F-AF73-31C5D43B8E42}" dt="2024-02-09T14:47:14.094" v="3" actId="47"/>
        <pc:sldMkLst>
          <pc:docMk/>
          <pc:sldMk cId="1494657112" sldId="312"/>
        </pc:sldMkLst>
      </pc:sldChg>
      <pc:sldChg chg="del">
        <pc:chgData name="David Stewart" userId="40cffe60-b158-4416-946b-e9ac5816f94c" providerId="ADAL" clId="{AE26A7BF-2881-438F-AF73-31C5D43B8E42}" dt="2024-02-09T14:47:14.094" v="3" actId="47"/>
        <pc:sldMkLst>
          <pc:docMk/>
          <pc:sldMk cId="4096077580" sldId="317"/>
        </pc:sldMkLst>
      </pc:sldChg>
      <pc:sldChg chg="del">
        <pc:chgData name="David Stewart" userId="40cffe60-b158-4416-946b-e9ac5816f94c" providerId="ADAL" clId="{AE26A7BF-2881-438F-AF73-31C5D43B8E42}" dt="2024-02-09T14:47:14.094" v="3" actId="47"/>
        <pc:sldMkLst>
          <pc:docMk/>
          <pc:sldMk cId="3766275990" sldId="318"/>
        </pc:sldMkLst>
      </pc:sldChg>
      <pc:sldChg chg="del">
        <pc:chgData name="David Stewart" userId="40cffe60-b158-4416-946b-e9ac5816f94c" providerId="ADAL" clId="{AE26A7BF-2881-438F-AF73-31C5D43B8E42}" dt="2024-02-09T14:47:14.094" v="3" actId="47"/>
        <pc:sldMkLst>
          <pc:docMk/>
          <pc:sldMk cId="957184854" sldId="319"/>
        </pc:sldMkLst>
      </pc:sldChg>
      <pc:sldChg chg="del">
        <pc:chgData name="David Stewart" userId="40cffe60-b158-4416-946b-e9ac5816f94c" providerId="ADAL" clId="{AE26A7BF-2881-438F-AF73-31C5D43B8E42}" dt="2024-02-09T14:47:14.094" v="3" actId="47"/>
        <pc:sldMkLst>
          <pc:docMk/>
          <pc:sldMk cId="3816066524" sldId="320"/>
        </pc:sldMkLst>
      </pc:sldChg>
      <pc:sldChg chg="modSp del mod">
        <pc:chgData name="David Stewart" userId="40cffe60-b158-4416-946b-e9ac5816f94c" providerId="ADAL" clId="{AE26A7BF-2881-438F-AF73-31C5D43B8E42}" dt="2024-02-12T11:57:35.886" v="4101" actId="2696"/>
        <pc:sldMkLst>
          <pc:docMk/>
          <pc:sldMk cId="3078339001" sldId="332"/>
        </pc:sldMkLst>
      </pc:sldChg>
      <pc:sldChg chg="del">
        <pc:chgData name="David Stewart" userId="40cffe60-b158-4416-946b-e9ac5816f94c" providerId="ADAL" clId="{AE26A7BF-2881-438F-AF73-31C5D43B8E42}" dt="2024-02-09T14:46:58.655" v="0" actId="47"/>
        <pc:sldMkLst>
          <pc:docMk/>
          <pc:sldMk cId="3871860731" sldId="401"/>
        </pc:sldMkLst>
      </pc:sldChg>
      <pc:sldChg chg="modSp del mod">
        <pc:chgData name="David Stewart" userId="40cffe60-b158-4416-946b-e9ac5816f94c" providerId="ADAL" clId="{AE26A7BF-2881-438F-AF73-31C5D43B8E42}" dt="2024-02-14T17:38:36.222" v="7444" actId="47"/>
        <pc:sldMkLst>
          <pc:docMk/>
          <pc:sldMk cId="765425116" sldId="402"/>
        </pc:sldMkLst>
      </pc:sldChg>
      <pc:sldChg chg="del">
        <pc:chgData name="David Stewart" userId="40cffe60-b158-4416-946b-e9ac5816f94c" providerId="ADAL" clId="{AE26A7BF-2881-438F-AF73-31C5D43B8E42}" dt="2024-02-09T14:47:14.094" v="3" actId="47"/>
        <pc:sldMkLst>
          <pc:docMk/>
          <pc:sldMk cId="3398326590" sldId="404"/>
        </pc:sldMkLst>
      </pc:sldChg>
      <pc:sldChg chg="del">
        <pc:chgData name="David Stewart" userId="40cffe60-b158-4416-946b-e9ac5816f94c" providerId="ADAL" clId="{AE26A7BF-2881-438F-AF73-31C5D43B8E42}" dt="2024-02-09T14:47:08.461" v="2" actId="47"/>
        <pc:sldMkLst>
          <pc:docMk/>
          <pc:sldMk cId="1413839741" sldId="406"/>
        </pc:sldMkLst>
      </pc:sldChg>
      <pc:sldChg chg="del">
        <pc:chgData name="David Stewart" userId="40cffe60-b158-4416-946b-e9ac5816f94c" providerId="ADAL" clId="{AE26A7BF-2881-438F-AF73-31C5D43B8E42}" dt="2024-02-09T16:46:13.866" v="3823" actId="47"/>
        <pc:sldMkLst>
          <pc:docMk/>
          <pc:sldMk cId="1906569065" sldId="410"/>
        </pc:sldMkLst>
      </pc:sldChg>
      <pc:sldChg chg="del">
        <pc:chgData name="David Stewart" userId="40cffe60-b158-4416-946b-e9ac5816f94c" providerId="ADAL" clId="{AE26A7BF-2881-438F-AF73-31C5D43B8E42}" dt="2024-02-09T14:47:08.461" v="2" actId="47"/>
        <pc:sldMkLst>
          <pc:docMk/>
          <pc:sldMk cId="355136653" sldId="411"/>
        </pc:sldMkLst>
      </pc:sldChg>
      <pc:sldChg chg="del">
        <pc:chgData name="David Stewart" userId="40cffe60-b158-4416-946b-e9ac5816f94c" providerId="ADAL" clId="{AE26A7BF-2881-438F-AF73-31C5D43B8E42}" dt="2024-02-09T14:47:14.094" v="3" actId="47"/>
        <pc:sldMkLst>
          <pc:docMk/>
          <pc:sldMk cId="2477766325" sldId="420"/>
        </pc:sldMkLst>
      </pc:sldChg>
      <pc:sldChg chg="del">
        <pc:chgData name="David Stewart" userId="40cffe60-b158-4416-946b-e9ac5816f94c" providerId="ADAL" clId="{AE26A7BF-2881-438F-AF73-31C5D43B8E42}" dt="2024-02-09T14:47:14.094" v="3" actId="47"/>
        <pc:sldMkLst>
          <pc:docMk/>
          <pc:sldMk cId="3174439559" sldId="421"/>
        </pc:sldMkLst>
      </pc:sldChg>
      <pc:sldChg chg="del">
        <pc:chgData name="David Stewart" userId="40cffe60-b158-4416-946b-e9ac5816f94c" providerId="ADAL" clId="{AE26A7BF-2881-438F-AF73-31C5D43B8E42}" dt="2024-02-09T14:47:08.461" v="2" actId="47"/>
        <pc:sldMkLst>
          <pc:docMk/>
          <pc:sldMk cId="2864359058" sldId="445"/>
        </pc:sldMkLst>
      </pc:sldChg>
      <pc:sldChg chg="modSp del mod modNotesTx">
        <pc:chgData name="David Stewart" userId="40cffe60-b158-4416-946b-e9ac5816f94c" providerId="ADAL" clId="{AE26A7BF-2881-438F-AF73-31C5D43B8E42}" dt="2024-02-14T17:38:42.666" v="7445" actId="47"/>
        <pc:sldMkLst>
          <pc:docMk/>
          <pc:sldMk cId="4189757048" sldId="447"/>
        </pc:sldMkLst>
      </pc:sldChg>
      <pc:sldChg chg="addSp modSp mod modNotesTx">
        <pc:chgData name="David Stewart" userId="40cffe60-b158-4416-946b-e9ac5816f94c" providerId="ADAL" clId="{AE26A7BF-2881-438F-AF73-31C5D43B8E42}" dt="2024-02-15T12:50:47.900" v="7489" actId="1076"/>
        <pc:sldMkLst>
          <pc:docMk/>
          <pc:sldMk cId="228962007" sldId="448"/>
        </pc:sldMkLst>
      </pc:sldChg>
      <pc:sldChg chg="del">
        <pc:chgData name="David Stewart" userId="40cffe60-b158-4416-946b-e9ac5816f94c" providerId="ADAL" clId="{AE26A7BF-2881-438F-AF73-31C5D43B8E42}" dt="2024-02-09T14:47:08.461" v="2" actId="47"/>
        <pc:sldMkLst>
          <pc:docMk/>
          <pc:sldMk cId="736855698" sldId="449"/>
        </pc:sldMkLst>
      </pc:sldChg>
      <pc:sldChg chg="addSp delSp modSp new mod ord modAnim modNotesTx">
        <pc:chgData name="David Stewart" userId="40cffe60-b158-4416-946b-e9ac5816f94c" providerId="ADAL" clId="{AE26A7BF-2881-438F-AF73-31C5D43B8E42}" dt="2024-03-20T12:31:48.820" v="7750" actId="20577"/>
        <pc:sldMkLst>
          <pc:docMk/>
          <pc:sldMk cId="2180195417" sldId="449"/>
        </pc:sldMkLst>
      </pc:sldChg>
      <pc:sldChg chg="addSp delSp modSp add mod ord addAnim delAnim modAnim modNotesTx">
        <pc:chgData name="David Stewart" userId="40cffe60-b158-4416-946b-e9ac5816f94c" providerId="ADAL" clId="{AE26A7BF-2881-438F-AF73-31C5D43B8E42}" dt="2024-02-12T14:31:52.931" v="5494" actId="20577"/>
        <pc:sldMkLst>
          <pc:docMk/>
          <pc:sldMk cId="3233066021" sldId="450"/>
        </pc:sldMkLst>
      </pc:sldChg>
      <pc:sldChg chg="addSp delSp modSp new mod ord modAnim modNotesTx">
        <pc:chgData name="David Stewart" userId="40cffe60-b158-4416-946b-e9ac5816f94c" providerId="ADAL" clId="{AE26A7BF-2881-438F-AF73-31C5D43B8E42}" dt="2024-03-20T12:31:26.912" v="7745" actId="114"/>
        <pc:sldMkLst>
          <pc:docMk/>
          <pc:sldMk cId="2771803034" sldId="451"/>
        </pc:sldMkLst>
      </pc:sldChg>
      <pc:sldChg chg="addSp delSp modSp new del mod delAnim modAnim">
        <pc:chgData name="David Stewart" userId="40cffe60-b158-4416-946b-e9ac5816f94c" providerId="ADAL" clId="{AE26A7BF-2881-438F-AF73-31C5D43B8E42}" dt="2024-02-09T15:18:29.645" v="916" actId="47"/>
        <pc:sldMkLst>
          <pc:docMk/>
          <pc:sldMk cId="2954964418" sldId="451"/>
        </pc:sldMkLst>
      </pc:sldChg>
      <pc:sldChg chg="del">
        <pc:chgData name="David Stewart" userId="40cffe60-b158-4416-946b-e9ac5816f94c" providerId="ADAL" clId="{AE26A7BF-2881-438F-AF73-31C5D43B8E42}" dt="2024-02-09T14:47:14.094" v="3" actId="47"/>
        <pc:sldMkLst>
          <pc:docMk/>
          <pc:sldMk cId="1118510521" sldId="452"/>
        </pc:sldMkLst>
      </pc:sldChg>
      <pc:sldChg chg="modSp new del mod">
        <pc:chgData name="David Stewart" userId="40cffe60-b158-4416-946b-e9ac5816f94c" providerId="ADAL" clId="{AE26A7BF-2881-438F-AF73-31C5D43B8E42}" dt="2024-02-09T15:37:25.655" v="1608" actId="47"/>
        <pc:sldMkLst>
          <pc:docMk/>
          <pc:sldMk cId="3527825513" sldId="452"/>
        </pc:sldMkLst>
      </pc:sldChg>
      <pc:sldChg chg="addSp delSp modSp new mod ord modTransition delAnim modAnim modNotesTx">
        <pc:chgData name="David Stewart" userId="40cffe60-b158-4416-946b-e9ac5816f94c" providerId="ADAL" clId="{AE26A7BF-2881-438F-AF73-31C5D43B8E42}" dt="2024-02-15T14:45:47.544" v="7562" actId="20577"/>
        <pc:sldMkLst>
          <pc:docMk/>
          <pc:sldMk cId="3995727770" sldId="452"/>
        </pc:sldMkLst>
      </pc:sldChg>
      <pc:sldChg chg="addSp delSp modSp add mod ord modTransition delAnim modAnim modNotesTx">
        <pc:chgData name="David Stewart" userId="40cffe60-b158-4416-946b-e9ac5816f94c" providerId="ADAL" clId="{AE26A7BF-2881-438F-AF73-31C5D43B8E42}" dt="2024-03-20T12:31:07.757" v="7740" actId="12"/>
        <pc:sldMkLst>
          <pc:docMk/>
          <pc:sldMk cId="785257365" sldId="453"/>
        </pc:sldMkLst>
      </pc:sldChg>
      <pc:sldChg chg="del">
        <pc:chgData name="David Stewart" userId="40cffe60-b158-4416-946b-e9ac5816f94c" providerId="ADAL" clId="{AE26A7BF-2881-438F-AF73-31C5D43B8E42}" dt="2024-02-09T14:47:14.094" v="3" actId="47"/>
        <pc:sldMkLst>
          <pc:docMk/>
          <pc:sldMk cId="2227199647" sldId="453"/>
        </pc:sldMkLst>
      </pc:sldChg>
      <pc:sldChg chg="del">
        <pc:chgData name="David Stewart" userId="40cffe60-b158-4416-946b-e9ac5816f94c" providerId="ADAL" clId="{AE26A7BF-2881-438F-AF73-31C5D43B8E42}" dt="2024-02-09T14:47:14.094" v="3" actId="47"/>
        <pc:sldMkLst>
          <pc:docMk/>
          <pc:sldMk cId="533375257" sldId="455"/>
        </pc:sldMkLst>
      </pc:sldChg>
      <pc:sldChg chg="modSp add del mod ord modNotesTx">
        <pc:chgData name="David Stewart" userId="40cffe60-b158-4416-946b-e9ac5816f94c" providerId="ADAL" clId="{AE26A7BF-2881-438F-AF73-31C5D43B8E42}" dt="2024-02-15T15:21:37.873" v="7575" actId="20577"/>
        <pc:sldMkLst>
          <pc:docMk/>
          <pc:sldMk cId="497638434" sldId="456"/>
        </pc:sldMkLst>
      </pc:sldChg>
      <pc:sldChg chg="addSp delSp modSp add del mod ord addAnim delAnim modAnim modShow modNotesTx">
        <pc:chgData name="David Stewart" userId="40cffe60-b158-4416-946b-e9ac5816f94c" providerId="ADAL" clId="{AE26A7BF-2881-438F-AF73-31C5D43B8E42}" dt="2024-03-20T12:30:26.897" v="7728" actId="114"/>
        <pc:sldMkLst>
          <pc:docMk/>
          <pc:sldMk cId="843798289" sldId="457"/>
        </pc:sldMkLst>
      </pc:sldChg>
      <pc:sldChg chg="del">
        <pc:chgData name="David Stewart" userId="40cffe60-b158-4416-946b-e9ac5816f94c" providerId="ADAL" clId="{AE26A7BF-2881-438F-AF73-31C5D43B8E42}" dt="2024-02-09T14:47:14.094" v="3" actId="47"/>
        <pc:sldMkLst>
          <pc:docMk/>
          <pc:sldMk cId="3361701368" sldId="458"/>
        </pc:sldMkLst>
      </pc:sldChg>
      <pc:sldChg chg="del">
        <pc:chgData name="David Stewart" userId="40cffe60-b158-4416-946b-e9ac5816f94c" providerId="ADAL" clId="{AE26A7BF-2881-438F-AF73-31C5D43B8E42}" dt="2024-02-09T14:47:14.094" v="3" actId="47"/>
        <pc:sldMkLst>
          <pc:docMk/>
          <pc:sldMk cId="4150464933" sldId="459"/>
        </pc:sldMkLst>
      </pc:sldChg>
      <pc:sldChg chg="addSp delSp modSp add del mod ord modAnim modNotesTx">
        <pc:chgData name="David Stewart" userId="40cffe60-b158-4416-946b-e9ac5816f94c" providerId="ADAL" clId="{AE26A7BF-2881-438F-AF73-31C5D43B8E42}" dt="2024-03-20T12:30:37.576" v="7729" actId="114"/>
        <pc:sldMkLst>
          <pc:docMk/>
          <pc:sldMk cId="3659829867" sldId="460"/>
        </pc:sldMkLst>
      </pc:sldChg>
      <pc:sldChg chg="del">
        <pc:chgData name="David Stewart" userId="40cffe60-b158-4416-946b-e9ac5816f94c" providerId="ADAL" clId="{AE26A7BF-2881-438F-AF73-31C5D43B8E42}" dt="2024-02-09T14:47:14.094" v="3" actId="47"/>
        <pc:sldMkLst>
          <pc:docMk/>
          <pc:sldMk cId="198400271" sldId="461"/>
        </pc:sldMkLst>
      </pc:sldChg>
      <pc:sldChg chg="addSp delSp modSp new mod modAnim modNotesTx">
        <pc:chgData name="David Stewart" userId="40cffe60-b158-4416-946b-e9ac5816f94c" providerId="ADAL" clId="{AE26A7BF-2881-438F-AF73-31C5D43B8E42}" dt="2024-02-15T14:34:58.483" v="7516" actId="20577"/>
        <pc:sldMkLst>
          <pc:docMk/>
          <pc:sldMk cId="1853305690" sldId="461"/>
        </pc:sldMkLst>
      </pc:sldChg>
      <pc:sldChg chg="addSp delSp modSp add mod ord modAnim modNotesTx">
        <pc:chgData name="David Stewart" userId="40cffe60-b158-4416-946b-e9ac5816f94c" providerId="ADAL" clId="{AE26A7BF-2881-438F-AF73-31C5D43B8E42}" dt="2024-03-20T12:33:00.953" v="7767" actId="114"/>
        <pc:sldMkLst>
          <pc:docMk/>
          <pc:sldMk cId="1974914749" sldId="462"/>
        </pc:sldMkLst>
      </pc:sldChg>
      <pc:sldChg chg="del">
        <pc:chgData name="David Stewart" userId="40cffe60-b158-4416-946b-e9ac5816f94c" providerId="ADAL" clId="{AE26A7BF-2881-438F-AF73-31C5D43B8E42}" dt="2024-02-09T14:47:14.094" v="3" actId="47"/>
        <pc:sldMkLst>
          <pc:docMk/>
          <pc:sldMk cId="4016881565" sldId="462"/>
        </pc:sldMkLst>
      </pc:sldChg>
      <pc:sldChg chg="addSp delSp modSp new mod modAnim modNotesTx">
        <pc:chgData name="David Stewart" userId="40cffe60-b158-4416-946b-e9ac5816f94c" providerId="ADAL" clId="{AE26A7BF-2881-438F-AF73-31C5D43B8E42}" dt="2024-03-20T12:32:43.704" v="7766" actId="114"/>
        <pc:sldMkLst>
          <pc:docMk/>
          <pc:sldMk cId="3903085673" sldId="463"/>
        </pc:sldMkLst>
      </pc:sldChg>
      <pc:sldChg chg="del">
        <pc:chgData name="David Stewart" userId="40cffe60-b158-4416-946b-e9ac5816f94c" providerId="ADAL" clId="{AE26A7BF-2881-438F-AF73-31C5D43B8E42}" dt="2024-02-09T14:47:14.094" v="3" actId="47"/>
        <pc:sldMkLst>
          <pc:docMk/>
          <pc:sldMk cId="609045087" sldId="464"/>
        </pc:sldMkLst>
      </pc:sldChg>
      <pc:sldChg chg="del">
        <pc:chgData name="David Stewart" userId="40cffe60-b158-4416-946b-e9ac5816f94c" providerId="ADAL" clId="{AE26A7BF-2881-438F-AF73-31C5D43B8E42}" dt="2024-02-09T14:47:14.094" v="3" actId="47"/>
        <pc:sldMkLst>
          <pc:docMk/>
          <pc:sldMk cId="3706642761" sldId="465"/>
        </pc:sldMkLst>
      </pc:sldChg>
      <pc:sldChg chg="del">
        <pc:chgData name="David Stewart" userId="40cffe60-b158-4416-946b-e9ac5816f94c" providerId="ADAL" clId="{AE26A7BF-2881-438F-AF73-31C5D43B8E42}" dt="2024-02-09T14:47:03.396" v="1" actId="47"/>
        <pc:sldMkLst>
          <pc:docMk/>
          <pc:sldMk cId="2663203925" sldId="466"/>
        </pc:sldMkLst>
      </pc:sldChg>
      <pc:sldChg chg="del">
        <pc:chgData name="David Stewart" userId="40cffe60-b158-4416-946b-e9ac5816f94c" providerId="ADAL" clId="{AE26A7BF-2881-438F-AF73-31C5D43B8E42}" dt="2024-02-09T14:47:08.461" v="2" actId="47"/>
        <pc:sldMkLst>
          <pc:docMk/>
          <pc:sldMk cId="1234087526" sldId="467"/>
        </pc:sldMkLst>
      </pc:sldChg>
      <pc:sldChg chg="del">
        <pc:chgData name="David Stewart" userId="40cffe60-b158-4416-946b-e9ac5816f94c" providerId="ADAL" clId="{AE26A7BF-2881-438F-AF73-31C5D43B8E42}" dt="2024-02-09T14:47:08.461" v="2" actId="47"/>
        <pc:sldMkLst>
          <pc:docMk/>
          <pc:sldMk cId="2645495936" sldId="468"/>
        </pc:sldMkLst>
      </pc:sldChg>
      <pc:sldChg chg="del">
        <pc:chgData name="David Stewart" userId="40cffe60-b158-4416-946b-e9ac5816f94c" providerId="ADAL" clId="{AE26A7BF-2881-438F-AF73-31C5D43B8E42}" dt="2024-02-09T14:47:14.094" v="3" actId="47"/>
        <pc:sldMkLst>
          <pc:docMk/>
          <pc:sldMk cId="433877345" sldId="470"/>
        </pc:sldMkLst>
      </pc:sldChg>
      <pc:sldChg chg="del">
        <pc:chgData name="David Stewart" userId="40cffe60-b158-4416-946b-e9ac5816f94c" providerId="ADAL" clId="{AE26A7BF-2881-438F-AF73-31C5D43B8E42}" dt="2024-02-09T14:47:08.461" v="2" actId="47"/>
        <pc:sldMkLst>
          <pc:docMk/>
          <pc:sldMk cId="1260879154" sldId="472"/>
        </pc:sldMkLst>
      </pc:sldChg>
      <pc:sldChg chg="addSp delSp modSp add del mod ord">
        <pc:chgData name="David Stewart" userId="40cffe60-b158-4416-946b-e9ac5816f94c" providerId="ADAL" clId="{AE26A7BF-2881-438F-AF73-31C5D43B8E42}" dt="2024-02-09T16:46:29.215" v="3825"/>
        <pc:sldMkLst>
          <pc:docMk/>
          <pc:sldMk cId="1338720283" sldId="474"/>
        </pc:sldMkLst>
      </pc:sldChg>
      <pc:sldChg chg="del">
        <pc:chgData name="David Stewart" userId="40cffe60-b158-4416-946b-e9ac5816f94c" providerId="ADAL" clId="{AE26A7BF-2881-438F-AF73-31C5D43B8E42}" dt="2024-02-09T14:47:08.461" v="2" actId="47"/>
        <pc:sldMkLst>
          <pc:docMk/>
          <pc:sldMk cId="1440515920" sldId="475"/>
        </pc:sldMkLst>
      </pc:sldChg>
      <pc:sldChg chg="addSp delSp modSp new mod ord modAnim modNotesTx">
        <pc:chgData name="David Stewart" userId="40cffe60-b158-4416-946b-e9ac5816f94c" providerId="ADAL" clId="{AE26A7BF-2881-438F-AF73-31C5D43B8E42}" dt="2024-02-15T17:42:21.812" v="7622" actId="207"/>
        <pc:sldMkLst>
          <pc:docMk/>
          <pc:sldMk cId="1791147809" sldId="475"/>
        </pc:sldMkLst>
      </pc:sldChg>
      <pc:sldChg chg="addSp modSp add mod modAnim modNotesTx">
        <pc:chgData name="David Stewart" userId="40cffe60-b158-4416-946b-e9ac5816f94c" providerId="ADAL" clId="{AE26A7BF-2881-438F-AF73-31C5D43B8E42}" dt="2024-03-20T12:31:38.825" v="7746" actId="114"/>
        <pc:sldMkLst>
          <pc:docMk/>
          <pc:sldMk cId="1118510521" sldId="476"/>
        </pc:sldMkLst>
      </pc:sldChg>
      <pc:sldChg chg="del">
        <pc:chgData name="David Stewart" userId="40cffe60-b158-4416-946b-e9ac5816f94c" providerId="ADAL" clId="{AE26A7BF-2881-438F-AF73-31C5D43B8E42}" dt="2024-02-09T14:47:14.094" v="3" actId="47"/>
        <pc:sldMkLst>
          <pc:docMk/>
          <pc:sldMk cId="3757238038" sldId="476"/>
        </pc:sldMkLst>
      </pc:sldChg>
      <pc:sldChg chg="addSp modSp add modAnim modNotesTx">
        <pc:chgData name="David Stewart" userId="40cffe60-b158-4416-946b-e9ac5816f94c" providerId="ADAL" clId="{AE26A7BF-2881-438F-AF73-31C5D43B8E42}" dt="2024-02-12T14:31:36.922" v="5484" actId="20577"/>
        <pc:sldMkLst>
          <pc:docMk/>
          <pc:sldMk cId="2227199647" sldId="477"/>
        </pc:sldMkLst>
      </pc:sldChg>
      <pc:sldMasterChg chg="modSldLayout">
        <pc:chgData name="David Stewart" userId="40cffe60-b158-4416-946b-e9ac5816f94c" providerId="ADAL" clId="{AE26A7BF-2881-438F-AF73-31C5D43B8E42}" dt="2024-02-09T15:18:43.055" v="917"/>
        <pc:sldMasterMkLst>
          <pc:docMk/>
          <pc:sldMasterMk cId="261135038" sldId="2147483648"/>
        </pc:sldMasterMkLst>
        <pc:sldLayoutChg chg="addSp modSp">
          <pc:chgData name="David Stewart" userId="40cffe60-b158-4416-946b-e9ac5816f94c" providerId="ADAL" clId="{AE26A7BF-2881-438F-AF73-31C5D43B8E42}" dt="2024-02-09T15:18:43.055" v="917"/>
          <pc:sldLayoutMkLst>
            <pc:docMk/>
            <pc:sldMasterMk cId="261135038" sldId="2147483648"/>
            <pc:sldLayoutMk cId="3825020515" sldId="2147483705"/>
          </pc:sldLayoutMkLst>
        </pc:sldLayoutChg>
      </pc:sldMasterChg>
    </pc:docChg>
  </pc:docChgLst>
  <pc:docChgLst>
    <pc:chgData name="David Stewart" userId="40cffe60-b158-4416-946b-e9ac5816f94c" providerId="ADAL" clId="{72C71277-DB9F-4385-99A4-84AB3507EC67}"/>
    <pc:docChg chg="undo custSel addSld delSld modSld modMainMaster delSection modSection">
      <pc:chgData name="David Stewart" userId="40cffe60-b158-4416-946b-e9ac5816f94c" providerId="ADAL" clId="{72C71277-DB9F-4385-99A4-84AB3507EC67}" dt="2024-12-16T13:52:34.768" v="214" actId="20577"/>
      <pc:docMkLst>
        <pc:docMk/>
      </pc:docMkLst>
      <pc:sldChg chg="addSp delSp modSp add del mod">
        <pc:chgData name="David Stewart" userId="40cffe60-b158-4416-946b-e9ac5816f94c" providerId="ADAL" clId="{72C71277-DB9F-4385-99A4-84AB3507EC67}" dt="2024-11-26T15:11:49.533" v="177" actId="47"/>
        <pc:sldMkLst>
          <pc:docMk/>
          <pc:sldMk cId="228962007" sldId="448"/>
        </pc:sldMkLst>
      </pc:sldChg>
      <pc:sldChg chg="del">
        <pc:chgData name="David Stewart" userId="40cffe60-b158-4416-946b-e9ac5816f94c" providerId="ADAL" clId="{72C71277-DB9F-4385-99A4-84AB3507EC67}" dt="2024-11-15T12:57:54.303" v="0" actId="47"/>
        <pc:sldMkLst>
          <pc:docMk/>
          <pc:sldMk cId="2180195417" sldId="449"/>
        </pc:sldMkLst>
      </pc:sldChg>
      <pc:sldChg chg="del">
        <pc:chgData name="David Stewart" userId="40cffe60-b158-4416-946b-e9ac5816f94c" providerId="ADAL" clId="{72C71277-DB9F-4385-99A4-84AB3507EC67}" dt="2024-11-15T12:57:54.303" v="0" actId="47"/>
        <pc:sldMkLst>
          <pc:docMk/>
          <pc:sldMk cId="3233066021" sldId="450"/>
        </pc:sldMkLst>
      </pc:sldChg>
      <pc:sldChg chg="del">
        <pc:chgData name="David Stewart" userId="40cffe60-b158-4416-946b-e9ac5816f94c" providerId="ADAL" clId="{72C71277-DB9F-4385-99A4-84AB3507EC67}" dt="2024-11-15T12:57:54.303" v="0" actId="47"/>
        <pc:sldMkLst>
          <pc:docMk/>
          <pc:sldMk cId="2771803034" sldId="451"/>
        </pc:sldMkLst>
      </pc:sldChg>
      <pc:sldChg chg="add del">
        <pc:chgData name="David Stewart" userId="40cffe60-b158-4416-946b-e9ac5816f94c" providerId="ADAL" clId="{72C71277-DB9F-4385-99A4-84AB3507EC67}" dt="2024-11-15T12:57:55.030" v="1"/>
        <pc:sldMkLst>
          <pc:docMk/>
          <pc:sldMk cId="3995727770" sldId="452"/>
        </pc:sldMkLst>
      </pc:sldChg>
      <pc:sldChg chg="add del modAnim">
        <pc:chgData name="David Stewart" userId="40cffe60-b158-4416-946b-e9ac5816f94c" providerId="ADAL" clId="{72C71277-DB9F-4385-99A4-84AB3507EC67}" dt="2024-11-26T13:31:37.986" v="148"/>
        <pc:sldMkLst>
          <pc:docMk/>
          <pc:sldMk cId="785257365" sldId="453"/>
        </pc:sldMkLst>
      </pc:sldChg>
      <pc:sldChg chg="del">
        <pc:chgData name="David Stewart" userId="40cffe60-b158-4416-946b-e9ac5816f94c" providerId="ADAL" clId="{72C71277-DB9F-4385-99A4-84AB3507EC67}" dt="2024-11-15T12:57:54.303" v="0" actId="47"/>
        <pc:sldMkLst>
          <pc:docMk/>
          <pc:sldMk cId="497638434" sldId="456"/>
        </pc:sldMkLst>
      </pc:sldChg>
      <pc:sldChg chg="del">
        <pc:chgData name="David Stewart" userId="40cffe60-b158-4416-946b-e9ac5816f94c" providerId="ADAL" clId="{72C71277-DB9F-4385-99A4-84AB3507EC67}" dt="2024-11-15T12:57:54.303" v="0" actId="47"/>
        <pc:sldMkLst>
          <pc:docMk/>
          <pc:sldMk cId="843798289" sldId="457"/>
        </pc:sldMkLst>
      </pc:sldChg>
      <pc:sldChg chg="del">
        <pc:chgData name="David Stewart" userId="40cffe60-b158-4416-946b-e9ac5816f94c" providerId="ADAL" clId="{72C71277-DB9F-4385-99A4-84AB3507EC67}" dt="2024-11-15T12:57:54.303" v="0" actId="47"/>
        <pc:sldMkLst>
          <pc:docMk/>
          <pc:sldMk cId="3659829867" sldId="460"/>
        </pc:sldMkLst>
      </pc:sldChg>
      <pc:sldChg chg="del">
        <pc:chgData name="David Stewart" userId="40cffe60-b158-4416-946b-e9ac5816f94c" providerId="ADAL" clId="{72C71277-DB9F-4385-99A4-84AB3507EC67}" dt="2024-11-15T12:57:54.303" v="0" actId="47"/>
        <pc:sldMkLst>
          <pc:docMk/>
          <pc:sldMk cId="1853305690" sldId="461"/>
        </pc:sldMkLst>
      </pc:sldChg>
      <pc:sldChg chg="del">
        <pc:chgData name="David Stewart" userId="40cffe60-b158-4416-946b-e9ac5816f94c" providerId="ADAL" clId="{72C71277-DB9F-4385-99A4-84AB3507EC67}" dt="2024-11-15T12:57:54.303" v="0" actId="47"/>
        <pc:sldMkLst>
          <pc:docMk/>
          <pc:sldMk cId="1974914749" sldId="462"/>
        </pc:sldMkLst>
      </pc:sldChg>
      <pc:sldChg chg="del">
        <pc:chgData name="David Stewart" userId="40cffe60-b158-4416-946b-e9ac5816f94c" providerId="ADAL" clId="{72C71277-DB9F-4385-99A4-84AB3507EC67}" dt="2024-11-15T12:57:54.303" v="0" actId="47"/>
        <pc:sldMkLst>
          <pc:docMk/>
          <pc:sldMk cId="3903085673" sldId="463"/>
        </pc:sldMkLst>
      </pc:sldChg>
      <pc:sldChg chg="addSp delSp modSp add del mod">
        <pc:chgData name="David Stewart" userId="40cffe60-b158-4416-946b-e9ac5816f94c" providerId="ADAL" clId="{72C71277-DB9F-4385-99A4-84AB3507EC67}" dt="2024-11-15T17:16:19.319" v="48"/>
        <pc:sldMkLst>
          <pc:docMk/>
          <pc:sldMk cId="1338720283" sldId="474"/>
        </pc:sldMkLst>
      </pc:sldChg>
      <pc:sldChg chg="addSp delSp modSp add del mod">
        <pc:chgData name="David Stewart" userId="40cffe60-b158-4416-946b-e9ac5816f94c" providerId="ADAL" clId="{72C71277-DB9F-4385-99A4-84AB3507EC67}" dt="2024-11-15T17:12:43.136" v="42" actId="29295"/>
        <pc:sldMkLst>
          <pc:docMk/>
          <pc:sldMk cId="1791147809" sldId="475"/>
        </pc:sldMkLst>
      </pc:sldChg>
      <pc:sldChg chg="add del">
        <pc:chgData name="David Stewart" userId="40cffe60-b158-4416-946b-e9ac5816f94c" providerId="ADAL" clId="{72C71277-DB9F-4385-99A4-84AB3507EC67}" dt="2024-11-26T13:22:32.302" v="63" actId="47"/>
        <pc:sldMkLst>
          <pc:docMk/>
          <pc:sldMk cId="1118510521" sldId="476"/>
        </pc:sldMkLst>
      </pc:sldChg>
      <pc:sldChg chg="del">
        <pc:chgData name="David Stewart" userId="40cffe60-b158-4416-946b-e9ac5816f94c" providerId="ADAL" clId="{72C71277-DB9F-4385-99A4-84AB3507EC67}" dt="2024-11-15T12:57:54.303" v="0" actId="47"/>
        <pc:sldMkLst>
          <pc:docMk/>
          <pc:sldMk cId="2227199647" sldId="477"/>
        </pc:sldMkLst>
      </pc:sldChg>
      <pc:sldChg chg="add del">
        <pc:chgData name="David Stewart" userId="40cffe60-b158-4416-946b-e9ac5816f94c" providerId="ADAL" clId="{72C71277-DB9F-4385-99A4-84AB3507EC67}" dt="2024-11-26T13:21:57.650" v="56" actId="47"/>
        <pc:sldMkLst>
          <pc:docMk/>
          <pc:sldMk cId="3999146821" sldId="478"/>
        </pc:sldMkLst>
      </pc:sldChg>
      <pc:sldChg chg="add del">
        <pc:chgData name="David Stewart" userId="40cffe60-b158-4416-946b-e9ac5816f94c" providerId="ADAL" clId="{72C71277-DB9F-4385-99A4-84AB3507EC67}" dt="2024-11-26T13:24:28.888" v="84" actId="47"/>
        <pc:sldMkLst>
          <pc:docMk/>
          <pc:sldMk cId="2708538371" sldId="482"/>
        </pc:sldMkLst>
      </pc:sldChg>
      <pc:sldChg chg="add">
        <pc:chgData name="David Stewart" userId="40cffe60-b158-4416-946b-e9ac5816f94c" providerId="ADAL" clId="{72C71277-DB9F-4385-99A4-84AB3507EC67}" dt="2024-11-15T12:57:55.030" v="1"/>
        <pc:sldMkLst>
          <pc:docMk/>
          <pc:sldMk cId="3606307297" sldId="483"/>
        </pc:sldMkLst>
      </pc:sldChg>
      <pc:sldChg chg="addSp delSp modSp add mod modAnim">
        <pc:chgData name="David Stewart" userId="40cffe60-b158-4416-946b-e9ac5816f94c" providerId="ADAL" clId="{72C71277-DB9F-4385-99A4-84AB3507EC67}" dt="2024-11-26T13:31:50.399" v="150"/>
        <pc:sldMkLst>
          <pc:docMk/>
          <pc:sldMk cId="3667373936" sldId="484"/>
        </pc:sldMkLst>
      </pc:sldChg>
      <pc:sldChg chg="addSp delSp modSp add mod delAnim modAnim modNotesTx">
        <pc:chgData name="David Stewart" userId="40cffe60-b158-4416-946b-e9ac5816f94c" providerId="ADAL" clId="{72C71277-DB9F-4385-99A4-84AB3507EC67}" dt="2024-12-16T13:51:44.781" v="182"/>
        <pc:sldMkLst>
          <pc:docMk/>
          <pc:sldMk cId="206140279" sldId="485"/>
        </pc:sldMkLst>
      </pc:sldChg>
      <pc:sldChg chg="addSp delSp modSp add mod delAnim modAnim">
        <pc:chgData name="David Stewart" userId="40cffe60-b158-4416-946b-e9ac5816f94c" providerId="ADAL" clId="{72C71277-DB9F-4385-99A4-84AB3507EC67}" dt="2024-11-26T13:30:40.832" v="145"/>
        <pc:sldMkLst>
          <pc:docMk/>
          <pc:sldMk cId="804571327" sldId="486"/>
        </pc:sldMkLst>
      </pc:sldChg>
      <pc:sldChg chg="addSp delSp modSp add mod delAnim modAnim">
        <pc:chgData name="David Stewart" userId="40cffe60-b158-4416-946b-e9ac5816f94c" providerId="ADAL" clId="{72C71277-DB9F-4385-99A4-84AB3507EC67}" dt="2024-11-26T13:30:43.432" v="146"/>
        <pc:sldMkLst>
          <pc:docMk/>
          <pc:sldMk cId="1069993000" sldId="487"/>
        </pc:sldMkLst>
      </pc:sldChg>
      <pc:sldChg chg="addSp delSp modSp add mod delAnim modAnim">
        <pc:chgData name="David Stewart" userId="40cffe60-b158-4416-946b-e9ac5816f94c" providerId="ADAL" clId="{72C71277-DB9F-4385-99A4-84AB3507EC67}" dt="2024-11-26T13:31:55.451" v="151"/>
        <pc:sldMkLst>
          <pc:docMk/>
          <pc:sldMk cId="2941622311" sldId="488"/>
        </pc:sldMkLst>
      </pc:sldChg>
      <pc:sldChg chg="addSp delSp modSp add del mod modTransition">
        <pc:chgData name="David Stewart" userId="40cffe60-b158-4416-946b-e9ac5816f94c" providerId="ADAL" clId="{72C71277-DB9F-4385-99A4-84AB3507EC67}" dt="2024-11-26T13:27:00.181" v="105" actId="2696"/>
        <pc:sldMkLst>
          <pc:docMk/>
          <pc:sldMk cId="1217280231" sldId="489"/>
        </pc:sldMkLst>
      </pc:sldChg>
      <pc:sldChg chg="addSp delSp modSp add mod modTransition modAnim modNotesTx">
        <pc:chgData name="David Stewart" userId="40cffe60-b158-4416-946b-e9ac5816f94c" providerId="ADAL" clId="{72C71277-DB9F-4385-99A4-84AB3507EC67}" dt="2024-12-16T13:52:34.768" v="214" actId="20577"/>
        <pc:sldMkLst>
          <pc:docMk/>
          <pc:sldMk cId="1286906155" sldId="489"/>
        </pc:sldMkLst>
      </pc:sldChg>
      <pc:sldChg chg="addSp delSp modSp add mod modAnim">
        <pc:chgData name="David Stewart" userId="40cffe60-b158-4416-946b-e9ac5816f94c" providerId="ADAL" clId="{72C71277-DB9F-4385-99A4-84AB3507EC67}" dt="2024-11-28T09:53:00.608" v="181"/>
        <pc:sldMkLst>
          <pc:docMk/>
          <pc:sldMk cId="86577676" sldId="490"/>
        </pc:sldMkLst>
      </pc:sldChg>
      <pc:sldMasterChg chg="modSldLayout">
        <pc:chgData name="David Stewart" userId="40cffe60-b158-4416-946b-e9ac5816f94c" providerId="ADAL" clId="{72C71277-DB9F-4385-99A4-84AB3507EC67}" dt="2024-11-15T16:02:23.695" v="36" actId="207"/>
        <pc:sldMasterMkLst>
          <pc:docMk/>
          <pc:sldMasterMk cId="261135038" sldId="2147483648"/>
        </pc:sldMasterMkLst>
        <pc:sldLayoutChg chg="modSp mod">
          <pc:chgData name="David Stewart" userId="40cffe60-b158-4416-946b-e9ac5816f94c" providerId="ADAL" clId="{72C71277-DB9F-4385-99A4-84AB3507EC67}" dt="2024-11-15T16:02:23.695" v="36" actId="207"/>
          <pc:sldLayoutMkLst>
            <pc:docMk/>
            <pc:sldMasterMk cId="261135038" sldId="2147483648"/>
            <pc:sldLayoutMk cId="628561612" sldId="2147483651"/>
          </pc:sldLayoutMkLst>
          <pc:spChg chg="mod">
            <ac:chgData name="David Stewart" userId="40cffe60-b158-4416-946b-e9ac5816f94c" providerId="ADAL" clId="{72C71277-DB9F-4385-99A4-84AB3507EC67}" dt="2024-11-15T16:02:23.695" v="36" actId="207"/>
            <ac:spMkLst>
              <pc:docMk/>
              <pc:sldMasterMk cId="261135038" sldId="2147483648"/>
              <pc:sldLayoutMk cId="628561612" sldId="2147483651"/>
              <ac:spMk id="4" creationId="{774ED51C-726A-A432-5BD4-B5756263793B}"/>
            </ac:spMkLst>
          </pc:spChg>
        </pc:sldLayoutChg>
      </pc:sldMasterChg>
    </pc:docChg>
  </pc:docChgLst>
  <pc:docChgLst>
    <pc:chgData name="David Stewart" userId="40cffe60-b158-4416-946b-e9ac5816f94c" providerId="ADAL" clId="{17D4C225-459E-4950-875E-0F485285949F}"/>
    <pc:docChg chg="modSld">
      <pc:chgData name="David Stewart" userId="40cffe60-b158-4416-946b-e9ac5816f94c" providerId="ADAL" clId="{17D4C225-459E-4950-875E-0F485285949F}" dt="2025-01-16T16:48:18.513" v="105" actId="20577"/>
      <pc:docMkLst>
        <pc:docMk/>
      </pc:docMkLst>
      <pc:sldChg chg="modSp">
        <pc:chgData name="David Stewart" userId="40cffe60-b158-4416-946b-e9ac5816f94c" providerId="ADAL" clId="{17D4C225-459E-4950-875E-0F485285949F}" dt="2025-01-16T11:44:56.859" v="14" actId="20577"/>
        <pc:sldMkLst>
          <pc:docMk/>
          <pc:sldMk cId="2297772065" sldId="2147471654"/>
        </pc:sldMkLst>
        <pc:spChg chg="mod">
          <ac:chgData name="David Stewart" userId="40cffe60-b158-4416-946b-e9ac5816f94c" providerId="ADAL" clId="{17D4C225-459E-4950-875E-0F485285949F}" dt="2025-01-16T11:44:56.859" v="14" actId="20577"/>
          <ac:spMkLst>
            <pc:docMk/>
            <pc:sldMk cId="2297772065" sldId="2147471654"/>
            <ac:spMk id="5" creationId="{0575CCC6-D978-7DD1-BBB6-34570BAE583C}"/>
          </ac:spMkLst>
        </pc:spChg>
      </pc:sldChg>
      <pc:sldChg chg="modNotesTx">
        <pc:chgData name="David Stewart" userId="40cffe60-b158-4416-946b-e9ac5816f94c" providerId="ADAL" clId="{17D4C225-459E-4950-875E-0F485285949F}" dt="2025-01-16T16:42:34.188" v="16" actId="20577"/>
        <pc:sldMkLst>
          <pc:docMk/>
          <pc:sldMk cId="3287095068" sldId="2147471729"/>
        </pc:sldMkLst>
      </pc:sldChg>
      <pc:sldChg chg="modNotesTx">
        <pc:chgData name="David Stewart" userId="40cffe60-b158-4416-946b-e9ac5816f94c" providerId="ADAL" clId="{17D4C225-459E-4950-875E-0F485285949F}" dt="2025-01-16T16:48:18.513" v="105" actId="20577"/>
        <pc:sldMkLst>
          <pc:docMk/>
          <pc:sldMk cId="979459472" sldId="21474717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04/02/2025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2:</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students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This slide will help students to prepare their sales posters. How will they sell the idea of their business?</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students of what they have achieved at the end of Week 2!</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36106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Listening - </a:t>
            </a:r>
            <a:r>
              <a:rPr lang="en-US" i="1" u="sng" dirty="0">
                <a:solidFill>
                  <a:schemeClr val="hlink"/>
                </a:solidFill>
                <a:hlinkClick r:id="rId3"/>
              </a:rPr>
              <a:t>Step 5: I listen to others and record important information as I do</a:t>
            </a:r>
            <a:endParaRPr lang="en-US" dirty="0"/>
          </a:p>
          <a:p>
            <a:pPr marL="0" lvl="0" indent="0" algn="l" rtl="0">
              <a:spcBef>
                <a:spcPts val="0"/>
              </a:spcBef>
              <a:spcAft>
                <a:spcPts val="0"/>
              </a:spcAft>
              <a:buClr>
                <a:schemeClr val="dk1"/>
              </a:buClr>
              <a:buFont typeface="Arial"/>
              <a:buNone/>
            </a:pPr>
            <a:r>
              <a:rPr lang="en-US" dirty="0"/>
              <a:t>Listening is the skill of receiving, retaining and processing information. Encourage students to listen to key words from the definitions and write these down.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Do you have any ways of helping to maintain concentration?</a:t>
            </a:r>
          </a:p>
          <a:p>
            <a:pPr marL="171450" lvl="0" indent="-171450" algn="l" rtl="0">
              <a:spcBef>
                <a:spcPts val="0"/>
              </a:spcBef>
              <a:spcAft>
                <a:spcPts val="0"/>
              </a:spcAft>
              <a:buSzPts val="1100"/>
              <a:buFont typeface="Arial" panose="020B0604020202020204" pitchFamily="34" charset="0"/>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When working through their </a:t>
            </a:r>
            <a:r>
              <a:rPr lang="en-US" b="1" dirty="0"/>
              <a:t>Workbook</a:t>
            </a:r>
            <a:r>
              <a:rPr lang="en-US" b="0" dirty="0"/>
              <a:t>, </a:t>
            </a:r>
            <a:r>
              <a:rPr lang="en-US" b="0" dirty="0">
                <a:latin typeface="Arial"/>
                <a:ea typeface="Arial"/>
                <a:cs typeface="Arial"/>
                <a:sym typeface="Arial"/>
              </a:rPr>
              <a:t>students will come across some important words/terms they need to know.</a:t>
            </a: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If they see a word or term they are unsure of they can use their </a:t>
            </a:r>
            <a:r>
              <a:rPr lang="en-US" b="1" dirty="0"/>
              <a:t>10X Glossary </a:t>
            </a:r>
            <a:r>
              <a:rPr lang="en-US" b="0" dirty="0"/>
              <a:t>for the meaning.</a:t>
            </a:r>
            <a:endParaRPr lang="en-US" dirty="0"/>
          </a:p>
          <a:p>
            <a:pPr marL="0" marR="0" lvl="0" indent="0" algn="l" rtl="0">
              <a:lnSpc>
                <a:spcPct val="100000"/>
              </a:lnSpc>
              <a:spcBef>
                <a:spcPts val="0"/>
              </a:spcBef>
              <a:spcAft>
                <a:spcPts val="0"/>
              </a:spcAft>
              <a:buClr>
                <a:schemeClr val="dk1"/>
              </a:buClr>
              <a:buSzPts val="1200"/>
              <a:buFont typeface="Arial"/>
              <a:buNone/>
            </a:pPr>
            <a:endParaRPr lang="en-US" b="0" dirty="0"/>
          </a:p>
          <a:p>
            <a:pPr marL="0" marR="0" lvl="0" indent="0" algn="l" rtl="0">
              <a:lnSpc>
                <a:spcPct val="100000"/>
              </a:lnSpc>
              <a:spcBef>
                <a:spcPts val="0"/>
              </a:spcBef>
              <a:spcAft>
                <a:spcPts val="0"/>
              </a:spcAft>
              <a:buClr>
                <a:schemeClr val="dk1"/>
              </a:buClr>
              <a:buSzPts val="1200"/>
              <a:buFont typeface="Arial"/>
              <a:buNone/>
            </a:pPr>
            <a:r>
              <a:rPr lang="en-US" dirty="0"/>
              <a:t>Kick off Week 2 with the three key terms (especially when creating their budget plan and shopping list).</a:t>
            </a:r>
            <a:endParaRPr lang="en-US" b="0" dirty="0"/>
          </a:p>
          <a:p>
            <a:pPr marL="0" lvl="0" indent="0" algn="l" rtl="0">
              <a:spcBef>
                <a:spcPts val="0"/>
              </a:spcBef>
              <a:spcAft>
                <a:spcPts val="0"/>
              </a:spcAft>
              <a:buNone/>
            </a:pPr>
            <a:r>
              <a:rPr lang="en-US" b="0" dirty="0"/>
              <a:t>Talk them through the meaning of </a:t>
            </a:r>
            <a:r>
              <a:rPr lang="en-US" b="1" dirty="0"/>
              <a:t>revenue</a:t>
            </a:r>
            <a:r>
              <a:rPr lang="en-US" b="0" dirty="0"/>
              <a:t>,</a:t>
            </a:r>
            <a:r>
              <a:rPr lang="en-US" b="1" dirty="0"/>
              <a:t> cost </a:t>
            </a:r>
            <a:r>
              <a:rPr lang="en-US" b="0" dirty="0"/>
              <a:t>and</a:t>
            </a:r>
            <a:r>
              <a:rPr lang="en-US" b="1" dirty="0"/>
              <a:t> profit </a:t>
            </a:r>
            <a:r>
              <a:rPr lang="en-US" b="0" dirty="0"/>
              <a:t>– this will help them complete the activity on the next slide.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3CD2C-E785-C6FC-7707-E19D56AD3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216C9-5FAC-13F2-D4EC-D54CAD949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63DC9-8AA0-FC23-5A6D-9612256B38E5}"/>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lnSpc>
                <a:spcPct val="120000"/>
              </a:lnSpc>
              <a:spcBef>
                <a:spcPts val="0"/>
              </a:spcBef>
              <a:spcAft>
                <a:spcPts val="0"/>
              </a:spcAft>
              <a:buNone/>
            </a:pPr>
            <a:r>
              <a:rPr lang="en-US" sz="1200" b="1" dirty="0">
                <a:latin typeface="Arial"/>
                <a:ea typeface="Arial"/>
                <a:cs typeface="Arial"/>
                <a:sym typeface="Arial"/>
              </a:rPr>
              <a:t>Quick Activity (5 minutes)</a:t>
            </a:r>
            <a:endParaRPr lang="en-US" dirty="0"/>
          </a:p>
          <a:p>
            <a:pPr marL="0" lvl="0" indent="0" algn="l" rtl="0">
              <a:lnSpc>
                <a:spcPct val="120000"/>
              </a:lnSpc>
              <a:spcBef>
                <a:spcPts val="0"/>
              </a:spcBef>
              <a:spcAft>
                <a:spcPts val="0"/>
              </a:spcAft>
              <a:buNone/>
            </a:pPr>
            <a:r>
              <a:rPr lang="en-US" sz="1200" b="0" dirty="0">
                <a:latin typeface="Arial"/>
                <a:ea typeface="Arial"/>
                <a:cs typeface="Arial"/>
                <a:sym typeface="Arial"/>
              </a:rPr>
              <a:t>Each of the three scenario’s appear on one mouse click. Discuss and figure out if it’s a cost, profit or revenue. Once you have allocated the term to each scenario click to show the correct answers.</a:t>
            </a:r>
            <a:endParaRPr lang="en-US" dirty="0"/>
          </a:p>
          <a:p>
            <a:pPr marL="0" lvl="0" indent="0" algn="l" rtl="0">
              <a:lnSpc>
                <a:spcPct val="120000"/>
              </a:lnSpc>
              <a:spcBef>
                <a:spcPts val="0"/>
              </a:spcBef>
              <a:spcAft>
                <a:spcPts val="0"/>
              </a:spcAft>
              <a:buNone/>
            </a:pPr>
            <a:endParaRPr lang="en-US" sz="1200" b="0" dirty="0">
              <a:latin typeface="Arial"/>
              <a:ea typeface="Arial"/>
              <a:cs typeface="Arial"/>
              <a:sym typeface="Arial"/>
            </a:endParaRPr>
          </a:p>
          <a:p>
            <a:pPr marL="0" lvl="0" indent="0" algn="l" rtl="0">
              <a:lnSpc>
                <a:spcPct val="120000"/>
              </a:lnSpc>
              <a:spcBef>
                <a:spcPts val="0"/>
              </a:spcBef>
              <a:spcAft>
                <a:spcPts val="0"/>
              </a:spcAft>
              <a:buNone/>
            </a:pPr>
            <a:r>
              <a:rPr lang="en-US" sz="1200" b="0" dirty="0">
                <a:latin typeface="Arial"/>
                <a:ea typeface="Arial"/>
                <a:cs typeface="Arial"/>
                <a:sym typeface="Arial"/>
              </a:rPr>
              <a:t>If your students are unsure, you can explain what they are.</a:t>
            </a:r>
            <a:endParaRPr lang="en-US" dirty="0"/>
          </a:p>
          <a:p>
            <a:pPr marL="0" lvl="0" indent="0" algn="l" rtl="0">
              <a:lnSpc>
                <a:spcPct val="120000"/>
              </a:lnSpc>
              <a:spcBef>
                <a:spcPts val="0"/>
              </a:spcBef>
              <a:spcAft>
                <a:spcPts val="0"/>
              </a:spcAft>
              <a:buNone/>
            </a:pPr>
            <a:endParaRPr lang="en-US" sz="1200" b="1" dirty="0">
              <a:latin typeface="Arial"/>
              <a:ea typeface="Arial"/>
              <a:cs typeface="Arial"/>
              <a:sym typeface="Arial"/>
            </a:endParaRPr>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rPr>
              <a:t>Step 7: I explore complex problems by building my understanding through research</a:t>
            </a:r>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you use this information for your 10X Business?</a:t>
            </a:r>
          </a:p>
          <a:p>
            <a:pPr marL="0" lvl="0" indent="0" algn="l" rtl="0">
              <a:spcBef>
                <a:spcPts val="0"/>
              </a:spcBef>
              <a:spcAft>
                <a:spcPts val="0"/>
              </a:spcAft>
              <a:buClr>
                <a:schemeClr val="dk1"/>
              </a:buClr>
              <a:buFont typeface="Arial"/>
              <a:buNone/>
            </a:pPr>
            <a:endParaRPr lang="en-US" sz="1200" dirty="0"/>
          </a:p>
          <a:p>
            <a:pPr marL="0" lvl="0" indent="0" algn="l" rtl="0">
              <a:lnSpc>
                <a:spcPct val="120000"/>
              </a:lnSpc>
              <a:spcBef>
                <a:spcPts val="0"/>
              </a:spcBef>
              <a:spcAft>
                <a:spcPts val="0"/>
              </a:spcAft>
              <a:buNone/>
            </a:pPr>
            <a:endParaRPr lang="en-US" sz="1200" b="1" dirty="0">
              <a:latin typeface="Arial"/>
              <a:ea typeface="Arial"/>
              <a:cs typeface="Arial"/>
              <a:sym typeface="Arial"/>
            </a:endParaRPr>
          </a:p>
        </p:txBody>
      </p:sp>
      <p:sp>
        <p:nvSpPr>
          <p:cNvPr id="4" name="Slide Number Placeholder 3">
            <a:extLst>
              <a:ext uri="{FF2B5EF4-FFF2-40B4-BE49-F238E27FC236}">
                <a16:creationId xmlns:a16="http://schemas.microsoft.com/office/drawing/2014/main" id="{57472CDA-08C1-4DEF-9BB6-1010481B381C}"/>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6534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6DB8-56F7-BF88-3895-D69F1A488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80D86-F448-EC2B-3B8D-740BD472A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BD33E-E5E9-0159-8B93-B6E22703D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This slide maps out what resources are available to students during Week 2.</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B3B9A510-275E-1991-ACAF-D3D130220F4B}"/>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153991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449EE-A38C-50AF-BBC9-AAABF3F3F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30F3D-4003-1542-BFA3-9245DE4C3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8B530-5CA1-EC42-CF40-6C00589484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2, this slide maps out what specifically students will need to do during Week 2.</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rPr>
              <a:t>Step 7: I speak engagingly by using facts and examples to support my points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Teamwork is the skill of working cooperatively with others towards achieving a shared goal. Explain that across the challenge students will need to listen to people with different ideas and opinions to their own. Students could identify the benefits of encouraging diverse perspectives.</a:t>
            </a:r>
          </a:p>
          <a:p>
            <a:pPr marL="0" lvl="0" indent="0" algn="l" rtl="0">
              <a:spcBef>
                <a:spcPts val="0"/>
              </a:spcBef>
              <a:spcAft>
                <a:spcPts val="0"/>
              </a:spcAft>
              <a:buSzPts val="1100"/>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Why do different people have different ideas? </a:t>
            </a:r>
            <a:endParaRPr lang="en-GB" dirty="0"/>
          </a:p>
        </p:txBody>
      </p:sp>
      <p:sp>
        <p:nvSpPr>
          <p:cNvPr id="4" name="Slide Number Placeholder 3">
            <a:extLst>
              <a:ext uri="{FF2B5EF4-FFF2-40B4-BE49-F238E27FC236}">
                <a16:creationId xmlns:a16="http://schemas.microsoft.com/office/drawing/2014/main" id="{94422EB7-8A14-1F95-F6C6-AD9712D2CF69}"/>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24349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5183-54E0-1CF8-4930-D4B283865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34977-4628-A546-3BFC-2A0D08B09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5C227-2819-DAE3-4EC3-AE81AC3BD2E1}"/>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Children will need to complete their business plan and begin to think about their budget. This will help them to plan their sales posters and to enter the competition at the end of Week 3.</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Aiming High - </a:t>
            </a:r>
            <a:r>
              <a:rPr lang="en-US" i="1" u="sng" dirty="0">
                <a:solidFill>
                  <a:schemeClr val="hlink"/>
                </a:solidFill>
              </a:rPr>
              <a:t>Step 5: I set goals for myself</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we set goals in our stretch zone? How can you tell if a goal has been achieved?</a:t>
            </a:r>
          </a:p>
          <a:p>
            <a:pPr marL="171450" lvl="0" indent="-171450" algn="l" rtl="0">
              <a:spcBef>
                <a:spcPts val="0"/>
              </a:spcBef>
              <a:spcAft>
                <a:spcPts val="0"/>
              </a:spcAft>
              <a:buSzPts val="1100"/>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After students have discussed this, offer the following statement and prompt them to </a:t>
            </a:r>
            <a:r>
              <a:rPr lang="en-US" b="1" dirty="0"/>
              <a:t>rank themselves </a:t>
            </a:r>
            <a:r>
              <a:rPr lang="en-US" dirty="0"/>
              <a:t>based on the Likert scale below (click to show this on the slides):</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set goals for myself.</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171450" lvl="0" indent="-171450" algn="l" rtl="0">
              <a:spcBef>
                <a:spcPts val="0"/>
              </a:spcBef>
              <a:spcAft>
                <a:spcPts val="0"/>
              </a:spcAft>
              <a:buSzPts val="1100"/>
              <a:buFont typeface="Arial" panose="020B0604020202020204" pitchFamily="34" charset="0"/>
              <a:buChar char="•"/>
            </a:pPr>
            <a:endParaRPr lang="en-GB" i="1" dirty="0"/>
          </a:p>
        </p:txBody>
      </p:sp>
      <p:sp>
        <p:nvSpPr>
          <p:cNvPr id="4" name="Slide Number Placeholder 3">
            <a:extLst>
              <a:ext uri="{FF2B5EF4-FFF2-40B4-BE49-F238E27FC236}">
                <a16:creationId xmlns:a16="http://schemas.microsoft.com/office/drawing/2014/main" id="{4A8121BA-F467-616F-3778-07D88E66F778}"/>
              </a:ext>
            </a:extLst>
          </p:cNvPr>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66429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D8B-1479-9F1F-20E6-A0061A9D2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3169E-CF3A-419B-3E19-D8ADB88FE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143B5-612F-181C-727C-61A6B7DC933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a:buNone/>
            </a:pPr>
            <a:r>
              <a:rPr lang="en-US" dirty="0"/>
              <a:t>After students have discussed this, offer the following statement and prompt them to </a:t>
            </a:r>
            <a:r>
              <a:rPr lang="en-US" b="1" dirty="0"/>
              <a:t>rank themselves </a:t>
            </a:r>
            <a:r>
              <a:rPr lang="en-US" dirty="0"/>
              <a:t>based on the Likert scale below:</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 am able to set goals for myself.</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SzPts val="1100"/>
              <a:buFont typeface="Arial" panose="020B0604020202020204" pitchFamily="34" charset="0"/>
              <a:buNone/>
            </a:pPr>
            <a:r>
              <a:rPr lang="en-GB" sz="1800" b="1" dirty="0">
                <a:effectLst/>
                <a:latin typeface="Poppins" panose="00000500000000000000" pitchFamily="2" charset="0"/>
              </a:rPr>
              <a:t>Likert Scale:</a:t>
            </a:r>
            <a:endParaRPr lang="en-GB" sz="1800" i="1" dirty="0">
              <a:effectLst/>
              <a:latin typeface="Poppins" panose="00000500000000000000" pitchFamily="2" charset="0"/>
            </a:endParaRPr>
          </a:p>
          <a:p>
            <a:pPr rtl="0" fontAlgn="ctr">
              <a:buFont typeface="+mj-lt"/>
              <a:buAutoNum type="arabicPeriod"/>
            </a:pPr>
            <a:r>
              <a:rPr lang="en-US" sz="1800" b="0" i="1" dirty="0">
                <a:effectLst/>
                <a:latin typeface="Poppins" panose="00000500000000000000" pitchFamily="2" charset="0"/>
              </a:rPr>
              <a:t> Almost never</a:t>
            </a:r>
          </a:p>
          <a:p>
            <a:pPr rtl="0" fontAlgn="ctr">
              <a:buFont typeface="+mj-lt"/>
              <a:buAutoNum type="arabicPeriod"/>
            </a:pPr>
            <a:r>
              <a:rPr lang="en-US" sz="1800" b="0" i="1" dirty="0">
                <a:effectLst/>
                <a:latin typeface="Poppins" panose="00000500000000000000" pitchFamily="2" charset="0"/>
              </a:rPr>
              <a:t> Rarely</a:t>
            </a:r>
          </a:p>
          <a:p>
            <a:pPr rtl="0" fontAlgn="ctr">
              <a:buFont typeface="+mj-lt"/>
              <a:buAutoNum type="arabicPeriod"/>
            </a:pPr>
            <a:r>
              <a:rPr lang="en-US" sz="1800" b="0" i="1" dirty="0">
                <a:effectLst/>
                <a:latin typeface="Poppins" panose="00000500000000000000" pitchFamily="2" charset="0"/>
              </a:rPr>
              <a:t> Sometimes</a:t>
            </a:r>
          </a:p>
          <a:p>
            <a:pPr rtl="0" fontAlgn="ctr">
              <a:buFont typeface="+mj-lt"/>
              <a:buAutoNum type="arabicPeriod"/>
            </a:pPr>
            <a:r>
              <a:rPr lang="en-US" sz="1800" b="0" i="1" dirty="0">
                <a:effectLst/>
                <a:latin typeface="Poppins" panose="00000500000000000000" pitchFamily="2" charset="0"/>
              </a:rPr>
              <a:t> Often</a:t>
            </a:r>
          </a:p>
          <a:p>
            <a:pPr rtl="0" fontAlgn="ctr">
              <a:buFont typeface="+mj-lt"/>
              <a:buAutoNum type="arabicPeriod"/>
            </a:pPr>
            <a:r>
              <a:rPr lang="en-US" sz="1800" b="0" i="1" dirty="0">
                <a:effectLst/>
                <a:latin typeface="Poppins" panose="00000500000000000000" pitchFamily="2" charset="0"/>
              </a:rPr>
              <a:t> Almost always</a:t>
            </a:r>
            <a:endParaRPr lang="en-GB" sz="1800" dirty="0"/>
          </a:p>
          <a:p>
            <a:pPr marL="171450" lvl="0" indent="-171450" algn="l" rtl="0">
              <a:spcBef>
                <a:spcPts val="0"/>
              </a:spcBef>
              <a:spcAft>
                <a:spcPts val="0"/>
              </a:spcAft>
              <a:buSzPts val="1100"/>
              <a:buFont typeface="Arial" panose="020B0604020202020204" pitchFamily="34" charset="0"/>
              <a:buChar char="•"/>
            </a:pPr>
            <a:endParaRPr lang="en-GB" i="1" dirty="0"/>
          </a:p>
        </p:txBody>
      </p:sp>
      <p:sp>
        <p:nvSpPr>
          <p:cNvPr id="4" name="Slide Number Placeholder 3">
            <a:extLst>
              <a:ext uri="{FF2B5EF4-FFF2-40B4-BE49-F238E27FC236}">
                <a16:creationId xmlns:a16="http://schemas.microsoft.com/office/drawing/2014/main" id="{21157AEB-AF87-FF68-F6CA-8348FAF6494B}"/>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28314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DBAB-CDC3-EF69-DD5B-636B1B3ED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DC269-1AA5-F77B-FDB2-AAB83F02A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6933E-5D6C-2C9B-AF75-67AF3ABFF4F3}"/>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This slide reminds students to plan their budgets carefully, so they don’t overspend. </a:t>
            </a:r>
          </a:p>
          <a:p>
            <a:pPr marL="0" marR="0" lvl="0" indent="0" algn="l" rtl="0">
              <a:lnSpc>
                <a:spcPct val="100000"/>
              </a:lnSpc>
              <a:spcBef>
                <a:spcPts val="0"/>
              </a:spcBef>
              <a:spcAft>
                <a:spcPts val="0"/>
              </a:spcAft>
              <a:buClr>
                <a:schemeClr val="dk1"/>
              </a:buClr>
              <a:buSzPts val="1200"/>
              <a:buFont typeface="Arial"/>
              <a:buNone/>
            </a:pPr>
            <a:r>
              <a:rPr lang="en-US" b="0" dirty="0"/>
              <a:t>With the guidance of their </a:t>
            </a:r>
            <a:r>
              <a:rPr lang="en-US" b="1" dirty="0"/>
              <a:t>Workbooks</a:t>
            </a:r>
            <a:r>
              <a:rPr lang="en-US" b="0" dirty="0"/>
              <a:t>, they will need to calculate how much budget they have, and they will need to research and allocate how much they will spend on materials to create their product. </a:t>
            </a:r>
          </a:p>
          <a:p>
            <a:pPr marL="0" marR="0" lvl="0" indent="0" algn="l" rtl="0">
              <a:lnSpc>
                <a:spcPct val="100000"/>
              </a:lnSpc>
              <a:spcBef>
                <a:spcPts val="0"/>
              </a:spcBef>
              <a:spcAft>
                <a:spcPts val="0"/>
              </a:spcAft>
              <a:buClr>
                <a:schemeClr val="dk1"/>
              </a:buClr>
              <a:buSzPts val="1200"/>
              <a:buFont typeface="Arial"/>
              <a:buNone/>
            </a:pPr>
            <a:r>
              <a:rPr lang="en-US" b="0" dirty="0"/>
              <a:t>They will then need to workout how many products they need to sell to recover their expenditure costs. </a:t>
            </a:r>
            <a:endParaRPr lang="en-US" dirty="0"/>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Aiming High - </a:t>
            </a:r>
            <a:r>
              <a:rPr lang="en-US" i="1" u="sng" dirty="0">
                <a:solidFill>
                  <a:schemeClr val="hlink"/>
                </a:solidFill>
              </a:rPr>
              <a:t>Step 8: I set goals and secure the right resources to achieve them</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do resources help us to achieve goals? What does it mean to secure resources?</a:t>
            </a:r>
          </a:p>
        </p:txBody>
      </p:sp>
      <p:sp>
        <p:nvSpPr>
          <p:cNvPr id="4" name="Slide Number Placeholder 3">
            <a:extLst>
              <a:ext uri="{FF2B5EF4-FFF2-40B4-BE49-F238E27FC236}">
                <a16:creationId xmlns:a16="http://schemas.microsoft.com/office/drawing/2014/main" id="{5F04EEF0-079A-2FB6-4F46-7A42E9F6B3E1}"/>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69629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32A5-3C80-D1E7-6B93-745C86430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B6172-F1CD-2A13-BA99-5856EC214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7D4A1-66D8-1061-D1A0-8C20ADB9470C}"/>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This slide will help students to prepare their sales posters. How will they sell the idea of their business?</a:t>
            </a:r>
          </a:p>
          <a:p>
            <a:pPr marL="0" marR="0" lvl="0" indent="0" algn="l" rtl="0">
              <a:lnSpc>
                <a:spcPct val="100000"/>
              </a:lnSpc>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rPr>
              <a:t>Step 8: I contribute to group decision making, encouraging others to contribute</a:t>
            </a: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you effectively encourage others to contribute their ideas and opinions?</a:t>
            </a:r>
            <a:endParaRPr lang="en-US" dirty="0"/>
          </a:p>
        </p:txBody>
      </p:sp>
      <p:sp>
        <p:nvSpPr>
          <p:cNvPr id="4" name="Slide Number Placeholder 3">
            <a:extLst>
              <a:ext uri="{FF2B5EF4-FFF2-40B4-BE49-F238E27FC236}">
                <a16:creationId xmlns:a16="http://schemas.microsoft.com/office/drawing/2014/main" id="{1C1C0816-0004-3D3F-DECF-333FC2CD72D1}"/>
              </a:ext>
            </a:extLst>
          </p:cNvPr>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3901605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265979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ew Section Slide-7">
    <p:bg>
      <p:bgPr>
        <a:solidFill>
          <a:srgbClr val="BBD153"/>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81F89483-5940-ADE0-61FD-6D7DD91C40D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dirty="0"/>
              <a:t>Title</a:t>
            </a:r>
          </a:p>
        </p:txBody>
      </p:sp>
      <p:sp>
        <p:nvSpPr>
          <p:cNvPr id="7" name="Text Placeholder 12">
            <a:extLst>
              <a:ext uri="{FF2B5EF4-FFF2-40B4-BE49-F238E27FC236}">
                <a16:creationId xmlns:a16="http://schemas.microsoft.com/office/drawing/2014/main" id="{BB2EF260-ACF1-9137-BEDE-5CFB837C3177}"/>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3" name="Picture 2">
            <a:extLst>
              <a:ext uri="{FF2B5EF4-FFF2-40B4-BE49-F238E27FC236}">
                <a16:creationId xmlns:a16="http://schemas.microsoft.com/office/drawing/2014/main" id="{4335AB52-9487-218C-BB5F-38399486D8AB}"/>
              </a:ext>
            </a:extLst>
          </p:cNvPr>
          <p:cNvPicPr>
            <a:picLocks noChangeAspect="1"/>
          </p:cNvPicPr>
          <p:nvPr userDrawn="1"/>
        </p:nvPicPr>
        <p:blipFill>
          <a:blip r:embed="rId2"/>
          <a:stretch>
            <a:fillRect/>
          </a:stretch>
        </p:blipFill>
        <p:spPr>
          <a:xfrm>
            <a:off x="8493538" y="2339700"/>
            <a:ext cx="3229070" cy="4061100"/>
          </a:xfrm>
          <a:prstGeom prst="rect">
            <a:avLst/>
          </a:prstGeom>
        </p:spPr>
      </p:pic>
    </p:spTree>
    <p:extLst>
      <p:ext uri="{BB962C8B-B14F-4D97-AF65-F5344CB8AC3E}">
        <p14:creationId xmlns:p14="http://schemas.microsoft.com/office/powerpoint/2010/main" val="412032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1772931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35344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308732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3984676" cy="475200"/>
            <a:chOff x="835152" y="1691143"/>
            <a:chExt cx="3984676"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a:t>Insert email</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6" r:id="rId11"/>
    <p:sldLayoutId id="2147483717" r:id="rId12"/>
    <p:sldLayoutId id="2147483718" r:id="rId13"/>
    <p:sldLayoutId id="2147483719" r:id="rId1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amwork Badge" descr="A green and yellow circular buttons with a light bulb and a leaf&#10;&#10;Description automatically generated">
            <a:extLst>
              <a:ext uri="{FF2B5EF4-FFF2-40B4-BE49-F238E27FC236}">
                <a16:creationId xmlns:a16="http://schemas.microsoft.com/office/drawing/2014/main" id="{E357088B-B8A7-30A3-577E-EABCB09CDBC0}"/>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6024"/>
          <a:stretch/>
        </p:blipFill>
        <p:spPr>
          <a:xfrm>
            <a:off x="10728710" y="5904329"/>
            <a:ext cx="778158" cy="831446"/>
          </a:xfrm>
          <a:prstGeom prst="rect">
            <a:avLst/>
          </a:prstGeom>
        </p:spPr>
      </p:pic>
      <p:pic>
        <p:nvPicPr>
          <p:cNvPr id="8" name="Leadership Badge" descr="A green and yellow circular buttons with a light bulb and a leaf&#10;&#10;Description automatically generated">
            <a:extLst>
              <a:ext uri="{FF2B5EF4-FFF2-40B4-BE49-F238E27FC236}">
                <a16:creationId xmlns:a16="http://schemas.microsoft.com/office/drawing/2014/main" id="{2CB03139-A210-5CAC-C4FE-8629D033CEF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4016" r="13976"/>
          <a:stretch/>
        </p:blipFill>
        <p:spPr>
          <a:xfrm>
            <a:off x="10060116" y="5904329"/>
            <a:ext cx="668594" cy="831446"/>
          </a:xfrm>
          <a:prstGeom prst="rect">
            <a:avLst/>
          </a:prstGeom>
        </p:spPr>
      </p:pic>
      <p:pic>
        <p:nvPicPr>
          <p:cNvPr id="9" name="Aiming High Badge" descr="A green and yellow circular buttons with a light bulb and a leaf&#10;&#10;Description automatically generated">
            <a:extLst>
              <a:ext uri="{FF2B5EF4-FFF2-40B4-BE49-F238E27FC236}">
                <a16:creationId xmlns:a16="http://schemas.microsoft.com/office/drawing/2014/main" id="{87A784AD-1122-5848-3B77-D8C329C2485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2008" r="25984"/>
          <a:stretch/>
        </p:blipFill>
        <p:spPr>
          <a:xfrm>
            <a:off x="9391522" y="5904329"/>
            <a:ext cx="668594" cy="831446"/>
          </a:xfrm>
          <a:prstGeom prst="rect">
            <a:avLst/>
          </a:prstGeom>
        </p:spPr>
      </p:pic>
      <p:pic>
        <p:nvPicPr>
          <p:cNvPr id="10" name="Staying Positive Badge" descr="A green and yellow circular buttons with a light bulb and a leaf&#10;&#10;Description automatically generated">
            <a:extLst>
              <a:ext uri="{FF2B5EF4-FFF2-40B4-BE49-F238E27FC236}">
                <a16:creationId xmlns:a16="http://schemas.microsoft.com/office/drawing/2014/main" id="{4526CD14-1103-E237-8259-1D08070559F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0000" r="37992"/>
          <a:stretch/>
        </p:blipFill>
        <p:spPr>
          <a:xfrm>
            <a:off x="8722928" y="5904329"/>
            <a:ext cx="668594" cy="831446"/>
          </a:xfrm>
          <a:prstGeom prst="rect">
            <a:avLst/>
          </a:prstGeom>
        </p:spPr>
      </p:pic>
      <p:pic>
        <p:nvPicPr>
          <p:cNvPr id="11" name="Creativity Badge" descr="A green and yellow circular buttons with a light bulb and a leaf&#10;&#10;Description automatically generated">
            <a:extLst>
              <a:ext uri="{FF2B5EF4-FFF2-40B4-BE49-F238E27FC236}">
                <a16:creationId xmlns:a16="http://schemas.microsoft.com/office/drawing/2014/main" id="{249EC270-A7E5-A5C9-1524-B0977076BE5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7462" r="50000"/>
          <a:stretch/>
        </p:blipFill>
        <p:spPr>
          <a:xfrm>
            <a:off x="8024838" y="5904329"/>
            <a:ext cx="698089" cy="831446"/>
          </a:xfrm>
          <a:prstGeom prst="rect">
            <a:avLst/>
          </a:prstGeom>
        </p:spPr>
      </p:pic>
      <p:pic>
        <p:nvPicPr>
          <p:cNvPr id="12" name="Problem Solving Badge" descr="A green and yellow circular buttons with a light bulb and a leaf&#10;&#10;Description automatically generated">
            <a:extLst>
              <a:ext uri="{FF2B5EF4-FFF2-40B4-BE49-F238E27FC236}">
                <a16:creationId xmlns:a16="http://schemas.microsoft.com/office/drawing/2014/main" id="{83FD33F3-935D-2EDA-86FC-7DEAF5C583D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454" r="62538"/>
          <a:stretch/>
        </p:blipFill>
        <p:spPr>
          <a:xfrm>
            <a:off x="7356244" y="5904329"/>
            <a:ext cx="668594" cy="831446"/>
          </a:xfrm>
          <a:prstGeom prst="rect">
            <a:avLst/>
          </a:prstGeom>
        </p:spPr>
      </p:pic>
      <p:pic>
        <p:nvPicPr>
          <p:cNvPr id="13" name="Speaking Badge" descr="A green and yellow circular buttons with a light bulb and a leaf&#10;&#10;Description automatically generated">
            <a:extLst>
              <a:ext uri="{FF2B5EF4-FFF2-40B4-BE49-F238E27FC236}">
                <a16:creationId xmlns:a16="http://schemas.microsoft.com/office/drawing/2014/main" id="{4B73CABF-697D-3FE9-E016-A6591E04379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3447" r="74545"/>
          <a:stretch/>
        </p:blipFill>
        <p:spPr>
          <a:xfrm>
            <a:off x="6687650" y="5904329"/>
            <a:ext cx="668594" cy="831446"/>
          </a:xfrm>
          <a:prstGeom prst="rect">
            <a:avLst/>
          </a:prstGeom>
        </p:spPr>
      </p:pic>
      <p:pic>
        <p:nvPicPr>
          <p:cNvPr id="14" name="Listening Badge" descr="A green and yellow circular buttons with a light bulb and a leaf&#10;&#10;Description automatically generated">
            <a:extLst>
              <a:ext uri="{FF2B5EF4-FFF2-40B4-BE49-F238E27FC236}">
                <a16:creationId xmlns:a16="http://schemas.microsoft.com/office/drawing/2014/main" id="{749D3978-2E31-351A-2C72-3997308D7AE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38" r="86554"/>
          <a:stretch/>
        </p:blipFill>
        <p:spPr>
          <a:xfrm>
            <a:off x="6019056" y="5904329"/>
            <a:ext cx="668594" cy="831446"/>
          </a:xfrm>
          <a:prstGeom prst="rect">
            <a:avLst/>
          </a:prstGeom>
        </p:spPr>
      </p:pic>
      <p:sp>
        <p:nvSpPr>
          <p:cNvPr id="5" name="Skill Signpost">
            <a:extLst>
              <a:ext uri="{FF2B5EF4-FFF2-40B4-BE49-F238E27FC236}">
                <a16:creationId xmlns:a16="http://schemas.microsoft.com/office/drawing/2014/main" id="{0575CCC6-D978-7DD1-BBB6-34570BAE583C}"/>
              </a:ext>
            </a:extLst>
          </p:cNvPr>
          <p:cNvSpPr>
            <a:spLocks noGrp="1" noRot="1" noMove="1" noResize="1" noEditPoints="1" noAdjustHandles="1" noChangeArrowheads="1" noChangeShapeType="1"/>
          </p:cNvSpPr>
          <p:nvPr>
            <p:ph type="body" sz="quarter" idx="10"/>
          </p:nvPr>
        </p:nvSpPr>
        <p:spPr/>
        <p:txBody>
          <a:bodyPr/>
          <a:lstStyle/>
          <a:p>
            <a:endParaRPr lang="en-US" dirty="0"/>
          </a:p>
          <a:p>
            <a:endParaRPr lang="en-US" dirty="0"/>
          </a:p>
          <a:p>
            <a:endParaRPr lang="en-US" dirty="0"/>
          </a:p>
          <a:p>
            <a:r>
              <a:rPr lang="en-US" dirty="0">
                <a:solidFill>
                  <a:schemeClr val="bg1"/>
                </a:solidFill>
              </a:rPr>
              <a:t>This week </a:t>
            </a:r>
            <a:r>
              <a:rPr lang="en-US">
                <a:solidFill>
                  <a:schemeClr val="bg1"/>
                </a:solidFill>
              </a:rPr>
              <a:t>we will </a:t>
            </a:r>
            <a:r>
              <a:rPr lang="en-US" dirty="0">
                <a:solidFill>
                  <a:schemeClr val="bg1"/>
                </a:solidFill>
              </a:rPr>
              <a:t>focus on these skills!</a:t>
            </a:r>
          </a:p>
        </p:txBody>
      </p:sp>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5400" dirty="0">
                <a:solidFill>
                  <a:schemeClr val="bg1"/>
                </a:solidFill>
              </a:rPr>
              <a:t>Week 2</a:t>
            </a:r>
            <a:br>
              <a:rPr lang="en-US" sz="5400" dirty="0">
                <a:solidFill>
                  <a:schemeClr val="bg1"/>
                </a:solidFill>
              </a:rPr>
            </a:br>
            <a:r>
              <a:rPr lang="en-US" sz="3600" b="0" dirty="0">
                <a:solidFill>
                  <a:schemeClr val="bg1"/>
                </a:solidFill>
                <a:latin typeface="+mj-lt"/>
              </a:rPr>
              <a:t>Getting Going</a:t>
            </a:r>
          </a:p>
        </p:txBody>
      </p:sp>
      <p:pic>
        <p:nvPicPr>
          <p:cNvPr id="2" name="YE Branding" descr="A logo on a black background&#10;&#10;Description automatically generated">
            <a:extLst>
              <a:ext uri="{FF2B5EF4-FFF2-40B4-BE49-F238E27FC236}">
                <a16:creationId xmlns:a16="http://schemas.microsoft.com/office/drawing/2014/main" id="{C7C1345D-BE66-6843-6724-5DB2D42154B0}"/>
              </a:ext>
            </a:extLst>
          </p:cNvPr>
          <p:cNvPicPr>
            <a:picLocks noGrp="1" noRot="1" noChangeAspect="1" noMove="1" noResize="1" noEditPoints="1" noAdjustHandles="1" noChangeArrowheads="1" noChangeShapeType="1" noCrop="1"/>
          </p:cNvPicPr>
          <p:nvPr/>
        </p:nvPicPr>
        <p:blipFill>
          <a:blip r:embed="rId4"/>
          <a:srcRect l="5324" t="14636" r="10907" b="15728"/>
          <a:stretch/>
        </p:blipFill>
        <p:spPr>
          <a:xfrm>
            <a:off x="8472459" y="318052"/>
            <a:ext cx="3034409" cy="1379621"/>
          </a:xfrm>
          <a:prstGeom prst="rect">
            <a:avLst/>
          </a:prstGeom>
          <a:effectLst/>
        </p:spPr>
      </p:pic>
      <p:pic>
        <p:nvPicPr>
          <p:cNvPr id="15" name="10X Branding" descr="A white text on a black background&#10;&#10;Description automatically generated">
            <a:extLst>
              <a:ext uri="{FF2B5EF4-FFF2-40B4-BE49-F238E27FC236}">
                <a16:creationId xmlns:a16="http://schemas.microsoft.com/office/drawing/2014/main" id="{A03150C1-D189-629F-F2C9-6C909EEEACAA}"/>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888088" y="160516"/>
            <a:ext cx="2267717" cy="1694691"/>
          </a:xfrm>
          <a:prstGeom prst="rect">
            <a:avLst/>
          </a:prstGeom>
        </p:spPr>
      </p:pic>
      <p:pic>
        <p:nvPicPr>
          <p:cNvPr id="16" name="Student" descr="A person wearing headphones and backpack&#10;&#10;Description automatically generated">
            <a:extLst>
              <a:ext uri="{FF2B5EF4-FFF2-40B4-BE49-F238E27FC236}">
                <a16:creationId xmlns:a16="http://schemas.microsoft.com/office/drawing/2014/main" id="{1B5CCFE4-56F3-7825-5495-F55877EECB3B}"/>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02738" y="0"/>
            <a:ext cx="6721793" cy="6858000"/>
          </a:xfrm>
          <a:prstGeom prst="rect">
            <a:avLst/>
          </a:prstGeom>
        </p:spPr>
      </p:pic>
    </p:spTree>
    <p:extLst>
      <p:ext uri="{BB962C8B-B14F-4D97-AF65-F5344CB8AC3E}">
        <p14:creationId xmlns:p14="http://schemas.microsoft.com/office/powerpoint/2010/main" val="22977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10"/>
                                        </p:tgtEl>
                                      </p:cBhvr>
                                    </p:animEffect>
                                    <p:set>
                                      <p:cBhvr>
                                        <p:cTn id="7" dur="1" fill="hold">
                                          <p:stCondLst>
                                            <p:cond delay="1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8"/>
                                        </p:tgtEl>
                                      </p:cBhvr>
                                    </p:animEffect>
                                    <p:set>
                                      <p:cBhvr>
                                        <p:cTn id="10" dur="1" fill="hold">
                                          <p:stCondLst>
                                            <p:cond delay="1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500"/>
                                        <p:tgtEl>
                                          <p:spTgt spid="13"/>
                                        </p:tgtEl>
                                      </p:cBhvr>
                                    </p:animEffect>
                                    <p:set>
                                      <p:cBhvr>
                                        <p:cTn id="13" dur="1" fill="hold">
                                          <p:stCondLst>
                                            <p:cond delay="1499"/>
                                          </p:stCondLst>
                                        </p:cTn>
                                        <p:tgtEl>
                                          <p:spTgt spid="1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500"/>
                                        <p:tgtEl>
                                          <p:spTgt spid="11"/>
                                        </p:tgtEl>
                                      </p:cBhvr>
                                    </p:animEffect>
                                    <p:set>
                                      <p:cBhvr>
                                        <p:cTn id="16" dur="1" fill="hold">
                                          <p:stCondLst>
                                            <p:cond delay="1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1500"/>
                            </p:stCondLst>
                            <p:childTnLst>
                              <p:par>
                                <p:cTn id="21" presetID="32" presetClass="emph" presetSubtype="0" fill="hold" nodeType="after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ontserrat "/>
              </a:rPr>
              <a:t>Take a look at the criteria that will be used to judge your posters. Make sure you have each one covered!</a:t>
            </a:r>
          </a:p>
          <a:p>
            <a:pPr marL="0" indent="0">
              <a:buNone/>
            </a:pPr>
            <a:endParaRPr lang="en-US" dirty="0">
              <a:latin typeface="Montserrat "/>
            </a:endParaRPr>
          </a:p>
          <a:p>
            <a:pPr marL="0" indent="0">
              <a:buNone/>
            </a:pPr>
            <a:r>
              <a:rPr lang="en-US" b="1" dirty="0">
                <a:latin typeface="Montserrat "/>
              </a:rPr>
              <a:t>Is there a clear explanation of the business and its USP? </a:t>
            </a:r>
            <a:r>
              <a:rPr lang="en-US" dirty="0">
                <a:latin typeface="Montserrat "/>
              </a:rPr>
              <a:t>Is it clear what they are selling, at what price and why you should buy it?</a:t>
            </a:r>
          </a:p>
          <a:p>
            <a:pPr marL="0" indent="0">
              <a:buNone/>
            </a:pPr>
            <a:endParaRPr lang="en-US" dirty="0">
              <a:latin typeface="Montserrat "/>
            </a:endParaRPr>
          </a:p>
          <a:p>
            <a:pPr marL="0" indent="0">
              <a:buNone/>
            </a:pPr>
            <a:r>
              <a:rPr lang="en-US" b="1" dirty="0">
                <a:latin typeface="Montserrat "/>
              </a:rPr>
              <a:t>Is it comprehensive? </a:t>
            </a:r>
            <a:r>
              <a:rPr lang="en-US" dirty="0">
                <a:latin typeface="Montserrat "/>
              </a:rPr>
              <a:t>Is it clear they have researched their product and successfully applied their findings?</a:t>
            </a:r>
          </a:p>
          <a:p>
            <a:pPr marL="0" indent="0">
              <a:buNone/>
            </a:pPr>
            <a:endParaRPr lang="en-US" dirty="0">
              <a:latin typeface="Montserrat "/>
            </a:endParaRPr>
          </a:p>
          <a:p>
            <a:pPr marL="0" indent="0">
              <a:buNone/>
            </a:pPr>
            <a:r>
              <a:rPr lang="en-US" b="1" dirty="0">
                <a:latin typeface="Montserrat "/>
              </a:rPr>
              <a:t>Would you invest? </a:t>
            </a:r>
            <a:r>
              <a:rPr lang="en-US" dirty="0">
                <a:latin typeface="Montserrat "/>
              </a:rPr>
              <a:t>Do you believe in the product/team/company enough to invest your money?</a:t>
            </a: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Judging Criteria</a:t>
            </a:r>
            <a:endParaRPr lang="en-US" sz="2800" dirty="0"/>
          </a:p>
        </p:txBody>
      </p:sp>
      <p:pic>
        <p:nvPicPr>
          <p:cNvPr id="7" name="Judging" descr="A yellow rectangular with blue ribbon&#10;&#10;Description automatically generated">
            <a:extLst>
              <a:ext uri="{FF2B5EF4-FFF2-40B4-BE49-F238E27FC236}">
                <a16:creationId xmlns:a16="http://schemas.microsoft.com/office/drawing/2014/main" id="{43306E67-E8F7-7136-8A5A-166E6A759936}"/>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p:spPr>
      </p:pic>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ll Badges" descr="A green and yellow circular buttons with a light bulb and a leaf&#10;&#10;Description automatically generated">
            <a:extLst>
              <a:ext uri="{FF2B5EF4-FFF2-40B4-BE49-F238E27FC236}">
                <a16:creationId xmlns:a16="http://schemas.microsoft.com/office/drawing/2014/main" id="{70E8AFD7-D808-CC37-E95A-58A79E6D845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1750" y="5502491"/>
            <a:ext cx="7807307" cy="1165856"/>
          </a:xfrm>
          <a:prstGeom prst="rect">
            <a:avLst/>
          </a:prstGeom>
        </p:spPr>
      </p:pic>
      <p:sp>
        <p:nvSpPr>
          <p:cNvPr id="3" name="Text">
            <a:extLst>
              <a:ext uri="{FF2B5EF4-FFF2-40B4-BE49-F238E27FC236}">
                <a16:creationId xmlns:a16="http://schemas.microsoft.com/office/drawing/2014/main" id="{63ADE78F-0128-5E5F-2E67-7584F02780A4}"/>
              </a:ext>
            </a:extLst>
          </p:cNvPr>
          <p:cNvSpPr>
            <a:spLocks noGrp="1" noRot="1" noMove="1" noResize="1" noEditPoints="1" noAdjustHandles="1" noChangeArrowheads="1" noChangeShapeType="1"/>
          </p:cNvSpPr>
          <p:nvPr>
            <p:ph type="body" sz="quarter" idx="12"/>
          </p:nvPr>
        </p:nvSpPr>
        <p:spPr>
          <a:xfrm>
            <a:off x="651750" y="2367214"/>
            <a:ext cx="7807307" cy="4033586"/>
          </a:xfrm>
        </p:spPr>
        <p:txBody>
          <a:bodyPr/>
          <a:lstStyle/>
          <a:p>
            <a:pPr>
              <a:buBlip>
                <a:blip r:embed="rId4"/>
              </a:buBlip>
            </a:pPr>
            <a:r>
              <a:rPr lang="en-US" sz="1800" dirty="0">
                <a:latin typeface="+mj-lt"/>
              </a:rPr>
              <a:t>You have prepared your business plan.</a:t>
            </a:r>
          </a:p>
          <a:p>
            <a:pPr>
              <a:buBlip>
                <a:blip r:embed="rId4"/>
              </a:buBlip>
            </a:pPr>
            <a:r>
              <a:rPr lang="en-US" sz="1800" dirty="0">
                <a:latin typeface="+mj-lt"/>
              </a:rPr>
              <a:t>You have made a list of the resource you’ll need for your product or service.</a:t>
            </a:r>
          </a:p>
          <a:p>
            <a:pPr>
              <a:buBlip>
                <a:blip r:embed="rId4"/>
              </a:buBlip>
            </a:pPr>
            <a:r>
              <a:rPr lang="en-US" sz="1800" dirty="0">
                <a:latin typeface="+mj-lt"/>
              </a:rPr>
              <a:t>You have planned your budget and shopping list.</a:t>
            </a:r>
          </a:p>
          <a:p>
            <a:pPr>
              <a:buBlip>
                <a:blip r:embed="rId4"/>
              </a:buBlip>
            </a:pPr>
            <a:r>
              <a:rPr lang="en-US" sz="1800" dirty="0">
                <a:latin typeface="+mj-lt"/>
              </a:rPr>
              <a:t>You have begun to prepare your sales poster for the competition in Week 3.</a:t>
            </a:r>
          </a:p>
          <a:p>
            <a:pPr>
              <a:buBlip>
                <a:blip r:embed="rId4"/>
              </a:buBlip>
            </a:pPr>
            <a:r>
              <a:rPr lang="en-US" sz="1800" dirty="0">
                <a:latin typeface="+mj-lt"/>
              </a:rPr>
              <a:t>You have developed your essential skills.</a:t>
            </a:r>
          </a:p>
          <a:p>
            <a:endParaRPr lang="en-US" dirty="0"/>
          </a:p>
        </p:txBody>
      </p:sp>
      <p:sp>
        <p:nvSpPr>
          <p:cNvPr id="2" name="Title">
            <a:extLst>
              <a:ext uri="{FF2B5EF4-FFF2-40B4-BE49-F238E27FC236}">
                <a16:creationId xmlns:a16="http://schemas.microsoft.com/office/drawing/2014/main" id="{D0BF2B67-122C-07A8-182E-342070B28ED7}"/>
              </a:ext>
            </a:extLst>
          </p:cNvPr>
          <p:cNvSpPr>
            <a:spLocks noGrp="1" noRot="1" noMove="1" noResize="1" noEditPoints="1" noAdjustHandles="1" noChangeArrowheads="1" noChangeShapeType="1"/>
          </p:cNvSpPr>
          <p:nvPr>
            <p:ph type="title"/>
          </p:nvPr>
        </p:nvSpPr>
        <p:spPr/>
        <p:txBody>
          <a:bodyPr/>
          <a:lstStyle/>
          <a:p>
            <a:r>
              <a:rPr lang="en-US" dirty="0"/>
              <a:t>Week 2 Recap</a:t>
            </a:r>
          </a:p>
        </p:txBody>
      </p:sp>
      <p:pic>
        <p:nvPicPr>
          <p:cNvPr id="5" name="Arrow Frame">
            <a:extLst>
              <a:ext uri="{FF2B5EF4-FFF2-40B4-BE49-F238E27FC236}">
                <a16:creationId xmlns:a16="http://schemas.microsoft.com/office/drawing/2014/main" id="{26020D3F-B935-DA17-06AA-65DCEE4CDB1D}"/>
              </a:ext>
            </a:extLst>
          </p:cNvPr>
          <p:cNvPicPr>
            <a:picLocks noGrp="1" noRot="1" noMove="1" noResize="1" noEditPoints="1" noAdjustHandles="1" noChangeArrowheads="1" noChangeShapeType="1" noCrop="1"/>
          </p:cNvPicPr>
          <p:nvPr/>
        </p:nvPicPr>
        <p:blipFill>
          <a:blip r:embed="rId5"/>
          <a:stretch>
            <a:fillRect/>
          </a:stretch>
        </p:blipFill>
        <p:spPr>
          <a:xfrm>
            <a:off x="7537938" y="772581"/>
            <a:ext cx="1842237" cy="2302154"/>
          </a:xfrm>
          <a:prstGeom prst="rect">
            <a:avLst/>
          </a:prstGeom>
        </p:spPr>
      </p:pic>
    </p:spTree>
    <p:extLst>
      <p:ext uri="{BB962C8B-B14F-4D97-AF65-F5344CB8AC3E}">
        <p14:creationId xmlns:p14="http://schemas.microsoft.com/office/powerpoint/2010/main" val="22630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900" decel="100000" fill="hold"/>
                                        <p:tgtEl>
                                          <p:spTgt spid="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noGrp="1" noRot="1" noMove="1" noResize="1" noEditPoints="1" noAdjustHandles="1" noChangeArrowheads="1" noChangeShapeType="1"/>
          </p:cNvSpPr>
          <p:nvPr/>
        </p:nvSpPr>
        <p:spPr>
          <a:xfrm>
            <a:off x="2143125" y="4526230"/>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Montserrat"/>
                <a:ea typeface="+mn-ea"/>
                <a:cs typeface="+mn-cs"/>
              </a:rPr>
              <a:t>Well done, you have completed </a:t>
            </a:r>
            <a:r>
              <a:rPr kumimoji="0" lang="en-GB" sz="2000" b="1" i="0" u="none" strike="noStrike" kern="1200" cap="none" spc="0" normalizeH="0" baseline="0" noProof="0" dirty="0">
                <a:ln>
                  <a:noFill/>
                </a:ln>
                <a:solidFill>
                  <a:schemeClr val="bg1"/>
                </a:solidFill>
                <a:effectLst/>
                <a:uLnTx/>
                <a:uFillTx/>
                <a:latin typeface="Montserrat"/>
                <a:ea typeface="+mn-ea"/>
                <a:cs typeface="+mn-cs"/>
              </a:rPr>
              <a:t>Week 2</a:t>
            </a:r>
            <a:r>
              <a:rPr kumimoji="0" lang="en-GB" sz="2000" b="0" i="0" u="none" strike="noStrike" kern="1200" cap="none" spc="0" normalizeH="0" baseline="0" noProof="0" dirty="0">
                <a:ln>
                  <a:noFill/>
                </a:ln>
                <a:solidFill>
                  <a:schemeClr val="bg1"/>
                </a:solidFill>
                <a:effectLst/>
                <a:uLnTx/>
                <a:uFillTx/>
                <a:latin typeface="Montserrat"/>
                <a:ea typeface="+mn-ea"/>
                <a:cs typeface="+mn-cs"/>
              </a:rPr>
              <a:t>!</a:t>
            </a:r>
          </a:p>
        </p:txBody>
      </p:sp>
      <p:sp>
        <p:nvSpPr>
          <p:cNvPr id="4" name="Title">
            <a:extLst>
              <a:ext uri="{FF2B5EF4-FFF2-40B4-BE49-F238E27FC236}">
                <a16:creationId xmlns:a16="http://schemas.microsoft.com/office/drawing/2014/main" id="{9C067A1D-A966-772D-7359-E5C850C22FF3}"/>
              </a:ext>
            </a:extLst>
          </p:cNvPr>
          <p:cNvSpPr txBox="1">
            <a:spLocks noGrp="1" noRot="1" noMove="1" noResize="1" noEditPoints="1" noAdjustHandles="1" noChangeArrowheads="1" noChangeShapeType="1"/>
          </p:cNvSpPr>
          <p:nvPr/>
        </p:nvSpPr>
        <p:spPr>
          <a:xfrm>
            <a:off x="2143124" y="3193843"/>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COMPLETE</a:t>
            </a:r>
          </a:p>
        </p:txBody>
      </p:sp>
      <p:pic>
        <p:nvPicPr>
          <p:cNvPr id="8" name="Tick" descr="A blue and yellow check mark&#10;&#10;Description automatically generated">
            <a:extLst>
              <a:ext uri="{FF2B5EF4-FFF2-40B4-BE49-F238E27FC236}">
                <a16:creationId xmlns:a16="http://schemas.microsoft.com/office/drawing/2014/main" id="{AE28C154-3333-75D0-29A3-32F9EADF208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132785" y="293296"/>
            <a:ext cx="3917724" cy="3917724"/>
          </a:xfrm>
          <a:prstGeom prst="rect">
            <a:avLst/>
          </a:prstGeom>
        </p:spPr>
      </p:pic>
    </p:spTree>
    <p:extLst>
      <p:ext uri="{BB962C8B-B14F-4D97-AF65-F5344CB8AC3E}">
        <p14:creationId xmlns:p14="http://schemas.microsoft.com/office/powerpoint/2010/main" val="101908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94F1167A-0CBA-2641-F8D2-5C51EA1DEE8C}"/>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Revenue</a:t>
            </a:r>
            <a:r>
              <a:rPr lang="en-US" dirty="0">
                <a:latin typeface="Montserrat "/>
              </a:rPr>
              <a:t> is the money you make by selling your product or service (e.g. if you sell a cake for £3, your revenue is £3).</a:t>
            </a:r>
          </a:p>
          <a:p>
            <a:pPr marL="0" indent="0">
              <a:buNone/>
            </a:pPr>
            <a:endParaRPr lang="en-US" dirty="0">
              <a:latin typeface="Montserrat "/>
            </a:endParaRPr>
          </a:p>
          <a:p>
            <a:pPr marL="0" indent="0">
              <a:buNone/>
            </a:pPr>
            <a:r>
              <a:rPr lang="en-US" b="1" dirty="0">
                <a:latin typeface="Montserrat "/>
              </a:rPr>
              <a:t>Costs</a:t>
            </a:r>
            <a:r>
              <a:rPr lang="en-US" dirty="0">
                <a:latin typeface="Montserrat "/>
              </a:rPr>
              <a:t> are anything you spend money on to make your product or service (e.g. if you are making cakes, your costs would be the ingredients).</a:t>
            </a:r>
          </a:p>
          <a:p>
            <a:pPr marL="0" indent="0">
              <a:buNone/>
            </a:pPr>
            <a:endParaRPr lang="en-US" dirty="0">
              <a:latin typeface="Montserrat "/>
            </a:endParaRPr>
          </a:p>
          <a:p>
            <a:pPr marL="0" indent="0">
              <a:buNone/>
            </a:pPr>
            <a:r>
              <a:rPr lang="en-US" b="1" dirty="0">
                <a:latin typeface="Montserrat "/>
              </a:rPr>
              <a:t>Profit</a:t>
            </a:r>
            <a:r>
              <a:rPr lang="en-US" dirty="0">
                <a:latin typeface="Montserrat "/>
              </a:rPr>
              <a:t> is the extra money you have left over from selling your product or service, once you have taken away your costs. In other words, your revenue minus your costs.</a:t>
            </a: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Glossary</a:t>
            </a:r>
            <a:endParaRPr lang="en-US" sz="2800" dirty="0"/>
          </a:p>
        </p:txBody>
      </p:sp>
      <p:pic>
        <p:nvPicPr>
          <p:cNvPr id="9" name="Workbook">
            <a:extLst>
              <a:ext uri="{FF2B5EF4-FFF2-40B4-BE49-F238E27FC236}">
                <a16:creationId xmlns:a16="http://schemas.microsoft.com/office/drawing/2014/main" id="{B1354131-D25F-4260-79CC-6808D1D6EE8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Overlay">
            <a:extLst>
              <a:ext uri="{FF2B5EF4-FFF2-40B4-BE49-F238E27FC236}">
                <a16:creationId xmlns:a16="http://schemas.microsoft.com/office/drawing/2014/main" id="{56474081-7A3E-C4C2-DA8B-28FF50F38BE7}"/>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Reflection">
            <a:extLst>
              <a:ext uri="{FF2B5EF4-FFF2-40B4-BE49-F238E27FC236}">
                <a16:creationId xmlns:a16="http://schemas.microsoft.com/office/drawing/2014/main" id="{B5F963F4-1188-5DA7-55BB-3147B0A26838}"/>
              </a:ext>
            </a:extLst>
          </p:cNvPr>
          <p:cNvGrpSpPr>
            <a:grpSpLocks noGrp="1" noUngrp="1" noRot="1" noMove="1" noResize="1"/>
          </p:cNvGrpSpPr>
          <p:nvPr/>
        </p:nvGrpSpPr>
        <p:grpSpPr>
          <a:xfrm>
            <a:off x="3371100" y="5035267"/>
            <a:ext cx="8711700" cy="1624085"/>
            <a:chOff x="3371100" y="5035267"/>
            <a:chExt cx="8711700" cy="1624085"/>
          </a:xfrm>
        </p:grpSpPr>
        <p:sp>
          <p:nvSpPr>
            <p:cNvPr id="6" name="Prompt">
              <a:extLst>
                <a:ext uri="{FF2B5EF4-FFF2-40B4-BE49-F238E27FC236}">
                  <a16:creationId xmlns:a16="http://schemas.microsoft.com/office/drawing/2014/main" id="{0EA32568-A2F6-894B-7520-8DDA06E83A3C}"/>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Do you have any ways of helping to maintain </a:t>
              </a:r>
            </a:p>
            <a:p>
              <a:pPr marL="0" marR="0" lvl="0" indent="0" algn="ctr" rtl="0">
                <a:lnSpc>
                  <a:spcPct val="100000"/>
                </a:lnSpc>
                <a:spcBef>
                  <a:spcPts val="0"/>
                </a:spcBef>
                <a:spcAft>
                  <a:spcPts val="0"/>
                </a:spcAft>
                <a:buClr>
                  <a:srgbClr val="000000"/>
                </a:buClr>
                <a:buSzPts val="2000"/>
                <a:buFont typeface="Arial"/>
                <a:buNone/>
              </a:pPr>
              <a:r>
                <a:rPr lang="en-US" dirty="0"/>
                <a:t>concentration?</a:t>
              </a:r>
              <a:endParaRPr lang="en-US" i="0" u="none" strike="noStrike" cap="none" dirty="0">
                <a:solidFill>
                  <a:srgbClr val="000000"/>
                </a:solidFill>
              </a:endParaRPr>
            </a:p>
          </p:txBody>
        </p:sp>
        <p:pic>
          <p:nvPicPr>
            <p:cNvPr id="7" name="Listening Badge">
              <a:extLst>
                <a:ext uri="{FF2B5EF4-FFF2-40B4-BE49-F238E27FC236}">
                  <a16:creationId xmlns:a16="http://schemas.microsoft.com/office/drawing/2014/main" id="{296588C0-BF8B-DFA0-56C3-F1D4C5C4393C}"/>
                </a:ext>
              </a:extLst>
            </p:cNvPr>
            <p:cNvPicPr preferRelativeResize="0">
              <a:picLocks noGrp="1" noRot="1" noMove="1" noResize="1" noEditPoints="1" noAdjustHandles="1" noChangeArrowheads="1" noChangeShapeType="1" noCrop="1"/>
            </p:cNvPicPr>
            <p:nvPr/>
          </p:nvPicPr>
          <p:blipFill>
            <a:blip r:embed="rId4">
              <a:alphaModFix/>
            </a:blip>
            <a:stretch>
              <a:fillRect/>
            </a:stretch>
          </p:blipFill>
          <p:spPr>
            <a:xfrm>
              <a:off x="10624800" y="5200982"/>
              <a:ext cx="1458000" cy="1458370"/>
            </a:xfrm>
            <a:prstGeom prst="rect">
              <a:avLst/>
            </a:prstGeom>
            <a:noFill/>
            <a:ln>
              <a:noFill/>
            </a:ln>
          </p:spPr>
        </p:pic>
      </p:grpSp>
    </p:spTree>
    <p:extLst>
      <p:ext uri="{BB962C8B-B14F-4D97-AF65-F5344CB8AC3E}">
        <p14:creationId xmlns:p14="http://schemas.microsoft.com/office/powerpoint/2010/main" val="27301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37"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0CA74-8106-197C-F434-ECD31ECE81A1}"/>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F7C17047-6C08-EE82-410C-4CA0291CA626}"/>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b="1" dirty="0">
                <a:latin typeface="+mj-lt"/>
              </a:rPr>
              <a:t>Discuss the scenarios below. Try to identify which is an example of a cost, which is an example of revenue and which is an example of profit.</a:t>
            </a:r>
          </a:p>
          <a:p>
            <a:pPr marL="0" indent="0">
              <a:buNone/>
            </a:pPr>
            <a:endParaRPr lang="en-US" sz="2000" dirty="0">
              <a:latin typeface="+mj-lt"/>
            </a:endParaRPr>
          </a:p>
          <a:p>
            <a:pPr marL="0" indent="0">
              <a:buNone/>
            </a:pPr>
            <a:r>
              <a:rPr lang="en-US" sz="2000" dirty="0">
                <a:latin typeface="+mj-lt"/>
              </a:rPr>
              <a:t>When setting up your </a:t>
            </a:r>
            <a:r>
              <a:rPr lang="en-US" sz="2000" dirty="0" err="1">
                <a:latin typeface="+mj-lt"/>
              </a:rPr>
              <a:t>jewellery</a:t>
            </a:r>
            <a:r>
              <a:rPr lang="en-US" sz="2000" dirty="0">
                <a:latin typeface="+mj-lt"/>
              </a:rPr>
              <a:t> business, you spent £6 on the materials to create your product. Is the £6 your cost, profit or revenue?</a:t>
            </a:r>
          </a:p>
          <a:p>
            <a:pPr marL="0" indent="0">
              <a:buNone/>
            </a:pPr>
            <a:r>
              <a:rPr lang="en-US" sz="2000" b="1" dirty="0">
                <a:latin typeface="+mj-lt"/>
              </a:rPr>
              <a:t>A: Cost</a:t>
            </a:r>
          </a:p>
          <a:p>
            <a:pPr marL="0" indent="0">
              <a:buNone/>
            </a:pPr>
            <a:endParaRPr lang="en-US" sz="2000" dirty="0">
              <a:latin typeface="+mj-lt"/>
            </a:endParaRPr>
          </a:p>
          <a:p>
            <a:pPr marL="0" indent="0">
              <a:buNone/>
            </a:pPr>
            <a:r>
              <a:rPr lang="en-US" sz="2000" dirty="0">
                <a:latin typeface="+mj-lt"/>
              </a:rPr>
              <a:t>You made a total of £67 from selling tickets to your cricket tournament. Is the £67 your cost, profit or revenue?</a:t>
            </a:r>
          </a:p>
          <a:p>
            <a:pPr marL="0" indent="0">
              <a:buNone/>
            </a:pPr>
            <a:r>
              <a:rPr lang="en-US" sz="2000" b="1" dirty="0">
                <a:latin typeface="+mj-lt"/>
              </a:rPr>
              <a:t>A: Revenue</a:t>
            </a:r>
          </a:p>
          <a:p>
            <a:pPr marL="0" indent="0">
              <a:buNone/>
            </a:pPr>
            <a:endParaRPr lang="en-US" sz="2000" dirty="0">
              <a:latin typeface="+mj-lt"/>
            </a:endParaRPr>
          </a:p>
          <a:p>
            <a:pPr marL="0" indent="0">
              <a:buNone/>
            </a:pPr>
            <a:r>
              <a:rPr lang="en-US" sz="2000" dirty="0">
                <a:latin typeface="+mj-lt"/>
              </a:rPr>
              <a:t>You spent £8 setting up your car wash business. After washing some cars, you made a total of £28. Once you subtract the £8 spent setting up your business, you are left with £20. Is this your cost, profit or revenue?</a:t>
            </a:r>
          </a:p>
          <a:p>
            <a:pPr marL="0" indent="0">
              <a:buNone/>
            </a:pPr>
            <a:r>
              <a:rPr lang="en-US" sz="2000" b="1" dirty="0">
                <a:latin typeface="+mj-lt"/>
              </a:rPr>
              <a:t>A: Profit</a:t>
            </a:r>
          </a:p>
        </p:txBody>
      </p:sp>
      <p:sp>
        <p:nvSpPr>
          <p:cNvPr id="2" name="Title">
            <a:extLst>
              <a:ext uri="{FF2B5EF4-FFF2-40B4-BE49-F238E27FC236}">
                <a16:creationId xmlns:a16="http://schemas.microsoft.com/office/drawing/2014/main" id="{4B4E6009-4072-C963-8842-339B9CB8463F}"/>
              </a:ext>
            </a:extLst>
          </p:cNvPr>
          <p:cNvSpPr>
            <a:spLocks noGrp="1" noRot="1" noMove="1" noResize="1" noEditPoints="1" noAdjustHandles="1" noChangeArrowheads="1" noChangeShapeType="1"/>
          </p:cNvSpPr>
          <p:nvPr>
            <p:ph type="title"/>
          </p:nvPr>
        </p:nvSpPr>
        <p:spPr/>
        <p:txBody>
          <a:bodyPr/>
          <a:lstStyle/>
          <a:p>
            <a:r>
              <a:rPr lang="en-GB" dirty="0"/>
              <a:t>Cost, Profit or Revenue?</a:t>
            </a:r>
            <a:endParaRPr lang="en-US" dirty="0"/>
          </a:p>
        </p:txBody>
      </p:sp>
      <p:sp>
        <p:nvSpPr>
          <p:cNvPr id="7" name="Overlay">
            <a:extLst>
              <a:ext uri="{FF2B5EF4-FFF2-40B4-BE49-F238E27FC236}">
                <a16:creationId xmlns:a16="http://schemas.microsoft.com/office/drawing/2014/main" id="{AD2D39C8-05DC-A3C7-E166-C2D8DE693078}"/>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Reflection">
            <a:extLst>
              <a:ext uri="{FF2B5EF4-FFF2-40B4-BE49-F238E27FC236}">
                <a16:creationId xmlns:a16="http://schemas.microsoft.com/office/drawing/2014/main" id="{DEC29D6F-E454-7181-A8A1-18B253BF0503}"/>
              </a:ext>
            </a:extLst>
          </p:cNvPr>
          <p:cNvGrpSpPr>
            <a:grpSpLocks noGrp="1" noUngrp="1" noRot="1" noMove="1" noResize="1"/>
          </p:cNvGrpSpPr>
          <p:nvPr/>
        </p:nvGrpSpPr>
        <p:grpSpPr>
          <a:xfrm>
            <a:off x="3371100" y="5035267"/>
            <a:ext cx="8711700" cy="1623900"/>
            <a:chOff x="3371100" y="5035267"/>
            <a:chExt cx="8711700" cy="1623900"/>
          </a:xfrm>
        </p:grpSpPr>
        <p:sp>
          <p:nvSpPr>
            <p:cNvPr id="4" name="Prompt">
              <a:extLst>
                <a:ext uri="{FF2B5EF4-FFF2-40B4-BE49-F238E27FC236}">
                  <a16:creationId xmlns:a16="http://schemas.microsoft.com/office/drawing/2014/main" id="{DF14A51B-575B-0280-1316-1C4D173A7465}"/>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How can you use this information for your 10X Business?</a:t>
              </a:r>
              <a:endParaRPr lang="en-US" i="0" u="none" strike="noStrike" cap="none" dirty="0">
                <a:solidFill>
                  <a:srgbClr val="000000"/>
                </a:solidFill>
              </a:endParaRPr>
            </a:p>
          </p:txBody>
        </p:sp>
        <p:pic>
          <p:nvPicPr>
            <p:cNvPr id="5" name="Listening Badge">
              <a:extLst>
                <a:ext uri="{FF2B5EF4-FFF2-40B4-BE49-F238E27FC236}">
                  <a16:creationId xmlns:a16="http://schemas.microsoft.com/office/drawing/2014/main" id="{A9398E3E-E018-2913-9AC9-0C8B80C320BE}"/>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903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fade">
                                      <p:cBhvr>
                                        <p:cTn id="49" dur="1000"/>
                                        <p:tgtEl>
                                          <p:spTgt spid="9">
                                            <p:txEl>
                                              <p:pRg st="9" end="9"/>
                                            </p:txEl>
                                          </p:spTgt>
                                        </p:tgtEl>
                                      </p:cBhvr>
                                    </p:animEffect>
                                    <p:anim calcmode="lin" valueType="num">
                                      <p:cBhvr>
                                        <p:cTn id="5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7"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900" decel="100000" fill="hold"/>
                                        <p:tgtEl>
                                          <p:spTgt spid="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F4F32-D0FB-F200-10F3-32E29F7F2FA6}"/>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404C2A8-90F7-25D4-427D-42924B489793}"/>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6E013ACE-D5B4-891A-A7FB-6908135745F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You will need:</a:t>
            </a:r>
          </a:p>
          <a:p>
            <a:pPr marL="0" indent="0">
              <a:buNone/>
            </a:pPr>
            <a:endParaRPr lang="en-US" b="1" dirty="0">
              <a:latin typeface="Montserrat "/>
            </a:endParaRPr>
          </a:p>
          <a:p>
            <a:r>
              <a:rPr lang="en-US" dirty="0">
                <a:latin typeface="Montserrat "/>
              </a:rPr>
              <a:t>10X Challenge Workbook</a:t>
            </a:r>
          </a:p>
          <a:p>
            <a:r>
              <a:rPr lang="en-US" dirty="0">
                <a:latin typeface="Montserrat "/>
              </a:rPr>
              <a:t>10X Challenge Glossary</a:t>
            </a:r>
          </a:p>
          <a:p>
            <a:r>
              <a:rPr lang="en-US" dirty="0">
                <a:latin typeface="Montserrat "/>
              </a:rPr>
              <a:t>Top Tips for Sales Posters</a:t>
            </a:r>
          </a:p>
          <a:p>
            <a:r>
              <a:rPr lang="en-US" dirty="0">
                <a:latin typeface="Montserrat "/>
              </a:rPr>
              <a:t>Top Tips for Community Engagement</a:t>
            </a:r>
          </a:p>
        </p:txBody>
      </p:sp>
      <p:sp>
        <p:nvSpPr>
          <p:cNvPr id="4" name="Title">
            <a:extLst>
              <a:ext uri="{FF2B5EF4-FFF2-40B4-BE49-F238E27FC236}">
                <a16:creationId xmlns:a16="http://schemas.microsoft.com/office/drawing/2014/main" id="{14EBC47C-2DCE-B8CA-FC44-6973C0442C07}"/>
              </a:ext>
            </a:extLst>
          </p:cNvPr>
          <p:cNvSpPr>
            <a:spLocks noGrp="1" noRot="1" noMove="1" noResize="1" noEditPoints="1" noAdjustHandles="1" noChangeArrowheads="1" noChangeShapeType="1"/>
          </p:cNvSpPr>
          <p:nvPr>
            <p:ph type="title"/>
          </p:nvPr>
        </p:nvSpPr>
        <p:spPr/>
        <p:txBody>
          <a:bodyPr/>
          <a:lstStyle/>
          <a:p>
            <a:r>
              <a:rPr lang="en-GB" sz="2800" dirty="0"/>
              <a:t>Getting Started!</a:t>
            </a:r>
            <a:endParaRPr lang="en-US" sz="2800" dirty="0"/>
          </a:p>
        </p:txBody>
      </p:sp>
      <p:pic>
        <p:nvPicPr>
          <p:cNvPr id="9" name="Workbook">
            <a:extLst>
              <a:ext uri="{FF2B5EF4-FFF2-40B4-BE49-F238E27FC236}">
                <a16:creationId xmlns:a16="http://schemas.microsoft.com/office/drawing/2014/main" id="{6B9DC75F-436C-3AF6-FD6E-D842216766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Glossary">
            <a:extLst>
              <a:ext uri="{FF2B5EF4-FFF2-40B4-BE49-F238E27FC236}">
                <a16:creationId xmlns:a16="http://schemas.microsoft.com/office/drawing/2014/main" id="{A7354630-05B6-A479-93A0-CE1BE78BB28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TT Sales Posters">
            <a:extLst>
              <a:ext uri="{FF2B5EF4-FFF2-40B4-BE49-F238E27FC236}">
                <a16:creationId xmlns:a16="http://schemas.microsoft.com/office/drawing/2014/main" id="{AED09063-C4C2-8426-B19A-3C3AF58AFC0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TT Community Engagement">
            <a:extLst>
              <a:ext uri="{FF2B5EF4-FFF2-40B4-BE49-F238E27FC236}">
                <a16:creationId xmlns:a16="http://schemas.microsoft.com/office/drawing/2014/main" id="{9FFFEA59-C805-5397-73AE-CC45E4AE55D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6277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900" decel="100000" fill="hold"/>
                                        <p:tgtEl>
                                          <p:spTgt spid="1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900" decel="100000" fill="hold"/>
                                        <p:tgtEl>
                                          <p:spTgt spid="1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D2E78-F45E-D481-DD6F-A263E1C1533B}"/>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1856FD3-D740-2502-98B8-BD92EE081B65}"/>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3D0941EB-EF4E-6FAD-F9CD-2E66FE71DF7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What you need to do:</a:t>
            </a:r>
          </a:p>
          <a:p>
            <a:pPr marL="0" indent="0">
              <a:buNone/>
            </a:pPr>
            <a:endParaRPr lang="en-US" b="1" dirty="0">
              <a:latin typeface="Montserrat "/>
            </a:endParaRPr>
          </a:p>
          <a:p>
            <a:r>
              <a:rPr lang="en-US" dirty="0">
                <a:latin typeface="Montserrat "/>
              </a:rPr>
              <a:t>Using your research results, gather the resources you will need for your product or service design.</a:t>
            </a:r>
          </a:p>
          <a:p>
            <a:endParaRPr lang="en-US" dirty="0">
              <a:latin typeface="Montserrat "/>
            </a:endParaRPr>
          </a:p>
          <a:p>
            <a:r>
              <a:rPr lang="en-US" dirty="0">
                <a:latin typeface="Montserrat "/>
              </a:rPr>
              <a:t>Prepare your business plan.</a:t>
            </a:r>
          </a:p>
          <a:p>
            <a:endParaRPr lang="en-US" dirty="0">
              <a:latin typeface="Montserrat "/>
            </a:endParaRPr>
          </a:p>
          <a:p>
            <a:r>
              <a:rPr lang="en-US" dirty="0">
                <a:latin typeface="Montserrat "/>
              </a:rPr>
              <a:t>Plan your budget and shopping list.</a:t>
            </a:r>
          </a:p>
          <a:p>
            <a:endParaRPr lang="en-US" dirty="0">
              <a:latin typeface="Montserrat "/>
            </a:endParaRPr>
          </a:p>
          <a:p>
            <a:r>
              <a:rPr lang="en-US" dirty="0">
                <a:latin typeface="Montserrat "/>
              </a:rPr>
              <a:t>Prepare your sales poster.</a:t>
            </a:r>
          </a:p>
          <a:p>
            <a:endParaRPr lang="en-US" dirty="0">
              <a:latin typeface="Montserrat "/>
            </a:endParaRPr>
          </a:p>
          <a:p>
            <a:r>
              <a:rPr lang="en-US" b="1" dirty="0">
                <a:latin typeface="Montserrat "/>
              </a:rPr>
              <a:t>Prepare to enter the Sales Poster Competition in Week 3!</a:t>
            </a:r>
          </a:p>
        </p:txBody>
      </p:sp>
      <p:sp>
        <p:nvSpPr>
          <p:cNvPr id="4" name="Title">
            <a:extLst>
              <a:ext uri="{FF2B5EF4-FFF2-40B4-BE49-F238E27FC236}">
                <a16:creationId xmlns:a16="http://schemas.microsoft.com/office/drawing/2014/main" id="{6C8D5F75-FBD8-4F80-8419-5F862492EDC5}"/>
              </a:ext>
            </a:extLst>
          </p:cNvPr>
          <p:cNvSpPr>
            <a:spLocks noGrp="1" noRot="1" noMove="1" noResize="1" noEditPoints="1" noAdjustHandles="1" noChangeArrowheads="1" noChangeShapeType="1"/>
          </p:cNvSpPr>
          <p:nvPr>
            <p:ph type="title"/>
          </p:nvPr>
        </p:nvSpPr>
        <p:spPr/>
        <p:txBody>
          <a:bodyPr/>
          <a:lstStyle/>
          <a:p>
            <a:r>
              <a:rPr lang="en-GB" sz="2800" dirty="0"/>
              <a:t>Getting Started!</a:t>
            </a:r>
            <a:endParaRPr lang="en-US" sz="2800" dirty="0"/>
          </a:p>
        </p:txBody>
      </p:sp>
      <p:pic>
        <p:nvPicPr>
          <p:cNvPr id="5" name="Workbook">
            <a:extLst>
              <a:ext uri="{FF2B5EF4-FFF2-40B4-BE49-F238E27FC236}">
                <a16:creationId xmlns:a16="http://schemas.microsoft.com/office/drawing/2014/main" id="{0D23A23C-468F-278B-80F7-CA03D93F3F70}"/>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Glossary">
            <a:extLst>
              <a:ext uri="{FF2B5EF4-FFF2-40B4-BE49-F238E27FC236}">
                <a16:creationId xmlns:a16="http://schemas.microsoft.com/office/drawing/2014/main" id="{8233EEA2-67FB-1192-9E27-448C3E9E63E5}"/>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300492">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TT Sales Posters">
            <a:extLst>
              <a:ext uri="{FF2B5EF4-FFF2-40B4-BE49-F238E27FC236}">
                <a16:creationId xmlns:a16="http://schemas.microsoft.com/office/drawing/2014/main" id="{06FBE4F9-EC8C-2405-68D5-E1E9A2CCDE2C}"/>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549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TT Community Engagement">
            <a:extLst>
              <a:ext uri="{FF2B5EF4-FFF2-40B4-BE49-F238E27FC236}">
                <a16:creationId xmlns:a16="http://schemas.microsoft.com/office/drawing/2014/main" id="{416E20E7-BEF3-24F3-55E6-A2D126466591}"/>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328213">
            <a:off x="817276" y="647038"/>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Overlay">
            <a:extLst>
              <a:ext uri="{FF2B5EF4-FFF2-40B4-BE49-F238E27FC236}">
                <a16:creationId xmlns:a16="http://schemas.microsoft.com/office/drawing/2014/main" id="{507B2FBB-7DF7-846F-A89E-22BF12DD38A2}"/>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Reflection">
            <a:extLst>
              <a:ext uri="{FF2B5EF4-FFF2-40B4-BE49-F238E27FC236}">
                <a16:creationId xmlns:a16="http://schemas.microsoft.com/office/drawing/2014/main" id="{121725EB-59D5-80F0-1D7E-3EF4EB2E001B}"/>
              </a:ext>
            </a:extLst>
          </p:cNvPr>
          <p:cNvGrpSpPr>
            <a:grpSpLocks noGrp="1" noUngrp="1" noRot="1" noMove="1" noResize="1"/>
          </p:cNvGrpSpPr>
          <p:nvPr/>
        </p:nvGrpSpPr>
        <p:grpSpPr>
          <a:xfrm>
            <a:off x="3371100" y="5035267"/>
            <a:ext cx="8711700" cy="1623900"/>
            <a:chOff x="3371100" y="5035267"/>
            <a:chExt cx="8711700" cy="1623900"/>
          </a:xfrm>
        </p:grpSpPr>
        <p:sp>
          <p:nvSpPr>
            <p:cNvPr id="8" name="Prompt">
              <a:extLst>
                <a:ext uri="{FF2B5EF4-FFF2-40B4-BE49-F238E27FC236}">
                  <a16:creationId xmlns:a16="http://schemas.microsoft.com/office/drawing/2014/main" id="{45614226-5B87-D785-5A73-C5C89EA2A718}"/>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Why do different people have different ideas?</a:t>
              </a:r>
              <a:endParaRPr i="0" u="none" strike="noStrike" cap="none" dirty="0">
                <a:solidFill>
                  <a:srgbClr val="000000"/>
                </a:solidFill>
              </a:endParaRPr>
            </a:p>
          </p:txBody>
        </p:sp>
        <p:pic>
          <p:nvPicPr>
            <p:cNvPr id="10" name="Teamwork Badge">
              <a:extLst>
                <a:ext uri="{FF2B5EF4-FFF2-40B4-BE49-F238E27FC236}">
                  <a16:creationId xmlns:a16="http://schemas.microsoft.com/office/drawing/2014/main" id="{0617A27A-D8A6-96A5-E11A-0147F7A4917D}"/>
                </a:ext>
              </a:extLst>
            </p:cNvPr>
            <p:cNvPicPr preferRelativeResize="0">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307930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37"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900" decel="100000" fill="hold"/>
                                        <p:tgtEl>
                                          <p:spTgt spid="7"/>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AE572-975F-A369-63FC-8A25F9AE48F3}"/>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9C57F0F-905C-77BF-A54A-3A33C61E8A7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b="1" dirty="0">
                <a:latin typeface="+mj-lt"/>
              </a:rPr>
              <a:t>Using your Workbook to guide you, here are a few questions to consider when setting up your business:</a:t>
            </a:r>
          </a:p>
          <a:p>
            <a:pPr marL="0" indent="0">
              <a:buNone/>
            </a:pPr>
            <a:endParaRPr lang="en-US" sz="2000" dirty="0">
              <a:latin typeface="+mj-lt"/>
            </a:endParaRPr>
          </a:p>
          <a:p>
            <a:r>
              <a:rPr lang="en-US" sz="2000" dirty="0">
                <a:latin typeface="+mj-lt"/>
              </a:rPr>
              <a:t>Who can you approach for support?</a:t>
            </a:r>
          </a:p>
          <a:p>
            <a:endParaRPr lang="en-US" sz="2000" dirty="0">
              <a:latin typeface="+mj-lt"/>
            </a:endParaRPr>
          </a:p>
          <a:p>
            <a:r>
              <a:rPr lang="en-US" sz="2000" dirty="0">
                <a:latin typeface="+mj-lt"/>
              </a:rPr>
              <a:t>Where will you find or buy your materials/resources?</a:t>
            </a:r>
          </a:p>
          <a:p>
            <a:endParaRPr lang="en-US" sz="2000" dirty="0">
              <a:latin typeface="+mj-lt"/>
            </a:endParaRPr>
          </a:p>
          <a:p>
            <a:r>
              <a:rPr lang="en-US" sz="2000" dirty="0">
                <a:latin typeface="+mj-lt"/>
              </a:rPr>
              <a:t>How much will the cost? Can you negotiate?</a:t>
            </a:r>
          </a:p>
          <a:p>
            <a:endParaRPr lang="en-US" sz="2000" dirty="0">
              <a:latin typeface="+mj-lt"/>
            </a:endParaRPr>
          </a:p>
          <a:p>
            <a:r>
              <a:rPr lang="en-US" sz="2000" dirty="0">
                <a:latin typeface="+mj-lt"/>
              </a:rPr>
              <a:t>What will it cost to deliver these materials?</a:t>
            </a:r>
          </a:p>
          <a:p>
            <a:endParaRPr lang="en-US" sz="2000" dirty="0">
              <a:latin typeface="+mj-lt"/>
            </a:endParaRPr>
          </a:p>
          <a:p>
            <a:r>
              <a:rPr lang="en-US" sz="2000" dirty="0">
                <a:latin typeface="+mj-lt"/>
              </a:rPr>
              <a:t>How much time does it take to make your product?</a:t>
            </a:r>
          </a:p>
          <a:p>
            <a:endParaRPr lang="en-US" sz="2000" dirty="0">
              <a:latin typeface="+mj-lt"/>
            </a:endParaRPr>
          </a:p>
          <a:p>
            <a:r>
              <a:rPr lang="en-US" sz="2000" dirty="0">
                <a:latin typeface="+mj-lt"/>
              </a:rPr>
              <a:t>Is your selling price flexible? Added value? Discounts for multibuy?</a:t>
            </a:r>
          </a:p>
        </p:txBody>
      </p:sp>
      <p:sp>
        <p:nvSpPr>
          <p:cNvPr id="2" name="Title">
            <a:extLst>
              <a:ext uri="{FF2B5EF4-FFF2-40B4-BE49-F238E27FC236}">
                <a16:creationId xmlns:a16="http://schemas.microsoft.com/office/drawing/2014/main" id="{F7CD430F-B4BD-2804-C4ED-10F860874B38}"/>
              </a:ext>
            </a:extLst>
          </p:cNvPr>
          <p:cNvSpPr>
            <a:spLocks noGrp="1" noRot="1" noMove="1" noResize="1" noEditPoints="1" noAdjustHandles="1" noChangeArrowheads="1" noChangeShapeType="1"/>
          </p:cNvSpPr>
          <p:nvPr>
            <p:ph type="title"/>
          </p:nvPr>
        </p:nvSpPr>
        <p:spPr/>
        <p:txBody>
          <a:bodyPr/>
          <a:lstStyle/>
          <a:p>
            <a:r>
              <a:rPr lang="en-GB" dirty="0"/>
              <a:t>Your Business Plan</a:t>
            </a:r>
            <a:endParaRPr lang="en-US" dirty="0"/>
          </a:p>
        </p:txBody>
      </p:sp>
      <p:sp>
        <p:nvSpPr>
          <p:cNvPr id="7" name="Overlay">
            <a:extLst>
              <a:ext uri="{FF2B5EF4-FFF2-40B4-BE49-F238E27FC236}">
                <a16:creationId xmlns:a16="http://schemas.microsoft.com/office/drawing/2014/main" id="{99F270E1-AEBF-59D5-7BC2-F145F9520DB6}"/>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ank">
            <a:extLst>
              <a:ext uri="{FF2B5EF4-FFF2-40B4-BE49-F238E27FC236}">
                <a16:creationId xmlns:a16="http://schemas.microsoft.com/office/drawing/2014/main" id="{99A17231-3F0C-595B-DD81-56910C9A978D}"/>
              </a:ext>
            </a:extLst>
          </p:cNvPr>
          <p:cNvSpPr>
            <a:spLocks noGrp="1" noRot="1" noMove="1" noResize="1" noEditPoints="1" noAdjustHandles="1" noChangeArrowheads="1" noChangeShapeType="1"/>
          </p:cNvSpPr>
          <p:nvPr/>
        </p:nvSpPr>
        <p:spPr>
          <a:xfrm flipH="1">
            <a:off x="4636360" y="5932445"/>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8" name="Reflection">
            <a:extLst>
              <a:ext uri="{FF2B5EF4-FFF2-40B4-BE49-F238E27FC236}">
                <a16:creationId xmlns:a16="http://schemas.microsoft.com/office/drawing/2014/main" id="{D539178E-708D-1AC2-8B80-1CE10DF80FF8}"/>
              </a:ext>
            </a:extLst>
          </p:cNvPr>
          <p:cNvGrpSpPr>
            <a:grpSpLocks noGrp="1" noUngrp="1" noRot="1" noMove="1" noResize="1"/>
          </p:cNvGrpSpPr>
          <p:nvPr/>
        </p:nvGrpSpPr>
        <p:grpSpPr>
          <a:xfrm>
            <a:off x="3371100" y="4738255"/>
            <a:ext cx="8711700" cy="1931598"/>
            <a:chOff x="3371100" y="4612135"/>
            <a:chExt cx="8711700" cy="1931598"/>
          </a:xfrm>
        </p:grpSpPr>
        <p:sp>
          <p:nvSpPr>
            <p:cNvPr id="10" name="Prompt">
              <a:extLst>
                <a:ext uri="{FF2B5EF4-FFF2-40B4-BE49-F238E27FC236}">
                  <a16:creationId xmlns:a16="http://schemas.microsoft.com/office/drawing/2014/main" id="{92BD9448-B8DB-C68D-AFDE-78C334353A1D}"/>
                </a:ext>
              </a:extLst>
            </p:cNvPr>
            <p:cNvSpPr>
              <a:spLocks noGrp="1" noRot="1" noMove="1" noResize="1" noEditPoints="1" noAdjustHandles="1" noChangeArrowheads="1" noChangeShapeType="1"/>
            </p:cNvSpPr>
            <p:nvPr/>
          </p:nvSpPr>
          <p:spPr>
            <a:xfrm flipH="1">
              <a:off x="3371100" y="4612135"/>
              <a:ext cx="7982700" cy="119419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en-US" b="1" dirty="0"/>
                <a:t>Discuss: </a:t>
              </a:r>
              <a:r>
                <a:rPr lang="en-US" dirty="0"/>
                <a:t>How can we set goals in our stretch zone? How can you tell if a goal has been achieved?</a:t>
              </a:r>
              <a:endParaRPr lang="en-US" i="0" u="none" strike="noStrike" cap="none" dirty="0">
                <a:solidFill>
                  <a:srgbClr val="000000"/>
                </a:solidFill>
              </a:endParaRPr>
            </a:p>
          </p:txBody>
        </p:sp>
        <p:pic>
          <p:nvPicPr>
            <p:cNvPr id="11" name="Aiming High Badge">
              <a:extLst>
                <a:ext uri="{FF2B5EF4-FFF2-40B4-BE49-F238E27FC236}">
                  <a16:creationId xmlns:a16="http://schemas.microsoft.com/office/drawing/2014/main" id="{5FF2E7A5-B773-9FAD-196D-0D467C12D62C}"/>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4800" y="5085733"/>
              <a:ext cx="1458000" cy="1458000"/>
            </a:xfrm>
            <a:prstGeom prst="rect">
              <a:avLst/>
            </a:prstGeom>
            <a:noFill/>
            <a:ln>
              <a:noFill/>
            </a:ln>
          </p:spPr>
        </p:pic>
      </p:grpSp>
    </p:spTree>
    <p:extLst>
      <p:ext uri="{BB962C8B-B14F-4D97-AF65-F5344CB8AC3E}">
        <p14:creationId xmlns:p14="http://schemas.microsoft.com/office/powerpoint/2010/main" val="32870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1000"/>
                                        <p:tgtEl>
                                          <p:spTgt spid="9">
                                            <p:txEl>
                                              <p:pRg st="10" end="10"/>
                                            </p:txEl>
                                          </p:spTgt>
                                        </p:tgtEl>
                                      </p:cBhvr>
                                    </p:animEffect>
                                    <p:anim calcmode="lin" valueType="num">
                                      <p:cBhvr>
                                        <p:cTn id="43"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2" end="12"/>
                                            </p:txEl>
                                          </p:spTgt>
                                        </p:tgtEl>
                                        <p:attrNameLst>
                                          <p:attrName>style.visibility</p:attrName>
                                        </p:attrNameLst>
                                      </p:cBhvr>
                                      <p:to>
                                        <p:strVal val="visible"/>
                                      </p:to>
                                    </p:set>
                                    <p:animEffect transition="in" filter="fade">
                                      <p:cBhvr>
                                        <p:cTn id="49" dur="1000"/>
                                        <p:tgtEl>
                                          <p:spTgt spid="9">
                                            <p:txEl>
                                              <p:pRg st="12" end="12"/>
                                            </p:txEl>
                                          </p:spTgt>
                                        </p:tgtEl>
                                      </p:cBhvr>
                                    </p:animEffect>
                                    <p:anim calcmode="lin" valueType="num">
                                      <p:cBhvr>
                                        <p:cTn id="50"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7"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900" decel="100000" fill="hold"/>
                                        <p:tgtEl>
                                          <p:spTgt spid="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3" fill="hold">
                            <p:stCondLst>
                              <p:cond delay="1000"/>
                            </p:stCondLst>
                            <p:childTnLst>
                              <p:par>
                                <p:cTn id="64" presetID="47" presetClass="entr" presetSubtype="0"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4232-2275-9757-A0F6-0917EEB6E19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482183F0-5C72-B9BD-A71B-D989813806F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b="1" dirty="0">
                <a:latin typeface="+mj-lt"/>
              </a:rPr>
              <a:t>Using your Workbook to guide you, here are a few questions to consider when setting up your business:</a:t>
            </a:r>
          </a:p>
          <a:p>
            <a:pPr marL="0" indent="0">
              <a:buNone/>
            </a:pPr>
            <a:endParaRPr lang="en-US" sz="2000" dirty="0">
              <a:latin typeface="+mj-lt"/>
            </a:endParaRPr>
          </a:p>
          <a:p>
            <a:r>
              <a:rPr lang="en-US" sz="2000" dirty="0">
                <a:latin typeface="+mj-lt"/>
              </a:rPr>
              <a:t>Who can you approach for support?</a:t>
            </a:r>
          </a:p>
          <a:p>
            <a:endParaRPr lang="en-US" sz="2000" dirty="0">
              <a:latin typeface="+mj-lt"/>
            </a:endParaRPr>
          </a:p>
          <a:p>
            <a:r>
              <a:rPr lang="en-US" sz="2000" dirty="0">
                <a:latin typeface="+mj-lt"/>
              </a:rPr>
              <a:t>Where will you find or buy your materials/resources?</a:t>
            </a:r>
          </a:p>
          <a:p>
            <a:endParaRPr lang="en-US" sz="2000" dirty="0">
              <a:latin typeface="+mj-lt"/>
            </a:endParaRPr>
          </a:p>
          <a:p>
            <a:r>
              <a:rPr lang="en-US" sz="2000" dirty="0">
                <a:latin typeface="+mj-lt"/>
              </a:rPr>
              <a:t>How much will the cost? Can you negotiate?</a:t>
            </a:r>
          </a:p>
          <a:p>
            <a:endParaRPr lang="en-US" sz="2000" dirty="0">
              <a:latin typeface="+mj-lt"/>
            </a:endParaRPr>
          </a:p>
          <a:p>
            <a:r>
              <a:rPr lang="en-US" sz="2000" dirty="0">
                <a:latin typeface="+mj-lt"/>
              </a:rPr>
              <a:t>What will it cost to deliver these materials?</a:t>
            </a:r>
          </a:p>
          <a:p>
            <a:endParaRPr lang="en-US" sz="2000" dirty="0">
              <a:latin typeface="+mj-lt"/>
            </a:endParaRPr>
          </a:p>
          <a:p>
            <a:r>
              <a:rPr lang="en-US" sz="2000" dirty="0">
                <a:latin typeface="+mj-lt"/>
              </a:rPr>
              <a:t>How much time does it take to make your product?</a:t>
            </a:r>
          </a:p>
          <a:p>
            <a:endParaRPr lang="en-US" sz="2000" dirty="0">
              <a:latin typeface="+mj-lt"/>
            </a:endParaRPr>
          </a:p>
          <a:p>
            <a:r>
              <a:rPr lang="en-US" sz="2000" dirty="0">
                <a:latin typeface="+mj-lt"/>
              </a:rPr>
              <a:t>Is your selling price flexible? Added value? Discounts for multibuy?</a:t>
            </a:r>
          </a:p>
        </p:txBody>
      </p:sp>
      <p:sp>
        <p:nvSpPr>
          <p:cNvPr id="2" name="Title">
            <a:extLst>
              <a:ext uri="{FF2B5EF4-FFF2-40B4-BE49-F238E27FC236}">
                <a16:creationId xmlns:a16="http://schemas.microsoft.com/office/drawing/2014/main" id="{FF658B85-E9F5-4D3D-0059-FC9FDDD9A0C4}"/>
              </a:ext>
            </a:extLst>
          </p:cNvPr>
          <p:cNvSpPr>
            <a:spLocks noGrp="1" noRot="1" noMove="1" noResize="1" noEditPoints="1" noAdjustHandles="1" noChangeArrowheads="1" noChangeShapeType="1"/>
          </p:cNvSpPr>
          <p:nvPr>
            <p:ph type="title"/>
          </p:nvPr>
        </p:nvSpPr>
        <p:spPr/>
        <p:txBody>
          <a:bodyPr/>
          <a:lstStyle/>
          <a:p>
            <a:r>
              <a:rPr lang="en-GB" dirty="0"/>
              <a:t>Your Business Plan</a:t>
            </a:r>
            <a:endParaRPr lang="en-US" dirty="0"/>
          </a:p>
        </p:txBody>
      </p:sp>
      <p:sp>
        <p:nvSpPr>
          <p:cNvPr id="7" name="Overlay">
            <a:extLst>
              <a:ext uri="{FF2B5EF4-FFF2-40B4-BE49-F238E27FC236}">
                <a16:creationId xmlns:a16="http://schemas.microsoft.com/office/drawing/2014/main" id="{B2239C0F-46D1-33D2-3100-E5DF4D05BA5A}"/>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Likert">
            <a:extLst>
              <a:ext uri="{FF2B5EF4-FFF2-40B4-BE49-F238E27FC236}">
                <a16:creationId xmlns:a16="http://schemas.microsoft.com/office/drawing/2014/main" id="{3480B6DB-CA8F-107A-C79B-18B8C4EA18E5}"/>
              </a:ext>
            </a:extLst>
          </p:cNvPr>
          <p:cNvSpPr>
            <a:spLocks noGrp="1" noRot="1" noMove="1" noResize="1" noEditPoints="1" noAdjustHandles="1" noChangeArrowheads="1" noChangeShapeType="1"/>
          </p:cNvSpPr>
          <p:nvPr/>
        </p:nvSpPr>
        <p:spPr>
          <a:xfrm flipH="1">
            <a:off x="4636360" y="2404010"/>
            <a:ext cx="5452180" cy="4044420"/>
          </a:xfrm>
          <a:prstGeom prst="rect">
            <a:avLst/>
          </a:prstGeom>
          <a:solidFill>
            <a:srgbClr val="22404D"/>
          </a:solidFill>
          <a:ln w="9525" cap="flat" cmpd="sng">
            <a:solidFill>
              <a:schemeClr val="bg1"/>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buClr>
                <a:schemeClr val="dk1"/>
              </a:buClr>
              <a:buSzPts val="1100"/>
            </a:pPr>
            <a:r>
              <a:rPr lang="en-US" b="1" dirty="0">
                <a:solidFill>
                  <a:srgbClr val="BBD153"/>
                </a:solidFill>
              </a:rPr>
              <a:t>I am able to set goals for myself.</a:t>
            </a:r>
          </a:p>
          <a:p>
            <a:pPr lvl="0" algn="ctr">
              <a:buClr>
                <a:schemeClr val="dk1"/>
              </a:buClr>
              <a:buSzPts val="1100"/>
            </a:pPr>
            <a:endParaRPr lang="en-US" i="1" dirty="0">
              <a:solidFill>
                <a:srgbClr val="BBD153"/>
              </a:solidFill>
            </a:endParaRPr>
          </a:p>
          <a:p>
            <a:pPr lvl="0" algn="ctr">
              <a:buClr>
                <a:schemeClr val="dk1"/>
              </a:buClr>
              <a:buSzPts val="1100"/>
            </a:pPr>
            <a:r>
              <a:rPr lang="en-GB" dirty="0">
                <a:solidFill>
                  <a:schemeClr val="bg1"/>
                </a:solidFill>
                <a:latin typeface="Poppins" panose="00000500000000000000" pitchFamily="2" charset="0"/>
              </a:rPr>
              <a:t>1. </a:t>
            </a:r>
            <a:r>
              <a:rPr lang="en-US" dirty="0">
                <a:solidFill>
                  <a:schemeClr val="bg1"/>
                </a:solidFill>
                <a:latin typeface="Poppins" panose="00000500000000000000" pitchFamily="2" charset="0"/>
              </a:rPr>
              <a:t>Almost never</a:t>
            </a:r>
          </a:p>
          <a:p>
            <a:pPr lvl="0" algn="ctr">
              <a:buClr>
                <a:schemeClr val="dk1"/>
              </a:buClr>
              <a:buSzPts val="1100"/>
            </a:pPr>
            <a:r>
              <a:rPr lang="en-US" dirty="0">
                <a:solidFill>
                  <a:schemeClr val="bg1"/>
                </a:solidFill>
                <a:latin typeface="Poppins" panose="00000500000000000000" pitchFamily="2" charset="0"/>
              </a:rPr>
              <a:t> 2. Rarely</a:t>
            </a:r>
          </a:p>
          <a:p>
            <a:pPr lvl="0" algn="ctr">
              <a:buClr>
                <a:schemeClr val="dk1"/>
              </a:buClr>
              <a:buSzPts val="1100"/>
            </a:pPr>
            <a:r>
              <a:rPr lang="en-US" dirty="0">
                <a:solidFill>
                  <a:schemeClr val="bg1"/>
                </a:solidFill>
                <a:latin typeface="Poppins" panose="00000500000000000000" pitchFamily="2" charset="0"/>
              </a:rPr>
              <a:t> 3. Sometimes</a:t>
            </a:r>
          </a:p>
          <a:p>
            <a:pPr lvl="0" algn="ctr">
              <a:buClr>
                <a:schemeClr val="dk1"/>
              </a:buClr>
              <a:buSzPts val="1100"/>
            </a:pPr>
            <a:r>
              <a:rPr lang="en-US" dirty="0">
                <a:solidFill>
                  <a:schemeClr val="bg1"/>
                </a:solidFill>
                <a:latin typeface="Poppins" panose="00000500000000000000" pitchFamily="2" charset="0"/>
              </a:rPr>
              <a:t>4. Often</a:t>
            </a:r>
          </a:p>
          <a:p>
            <a:pPr lvl="0" algn="ctr">
              <a:buClr>
                <a:schemeClr val="dk1"/>
              </a:buClr>
              <a:buSzPts val="1100"/>
            </a:pPr>
            <a:r>
              <a:rPr lang="en-US" dirty="0">
                <a:solidFill>
                  <a:schemeClr val="bg1"/>
                </a:solidFill>
                <a:latin typeface="Poppins" panose="00000500000000000000" pitchFamily="2" charset="0"/>
              </a:rPr>
              <a:t>5. Almost always</a:t>
            </a:r>
          </a:p>
          <a:p>
            <a:pPr lvl="0" algn="ctr">
              <a:buClr>
                <a:schemeClr val="dk1"/>
              </a:buClr>
              <a:buSzPts val="1100"/>
            </a:pPr>
            <a:endParaRPr lang="en-US"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a:p>
            <a:pPr algn="ctr" fontAlgn="ctr"/>
            <a:endParaRPr lang="en-GB" dirty="0">
              <a:solidFill>
                <a:schemeClr val="bg1"/>
              </a:solidFill>
              <a:latin typeface="Poppins" panose="00000500000000000000" pitchFamily="2" charset="0"/>
            </a:endParaRPr>
          </a:p>
        </p:txBody>
      </p:sp>
      <p:sp>
        <p:nvSpPr>
          <p:cNvPr id="4" name="Rank">
            <a:extLst>
              <a:ext uri="{FF2B5EF4-FFF2-40B4-BE49-F238E27FC236}">
                <a16:creationId xmlns:a16="http://schemas.microsoft.com/office/drawing/2014/main" id="{8C6B692E-9FC4-3CCA-95F3-03C329390386}"/>
              </a:ext>
            </a:extLst>
          </p:cNvPr>
          <p:cNvSpPr>
            <a:spLocks noGrp="1" noRot="1" noMove="1" noResize="1" noEditPoints="1" noAdjustHandles="1" noChangeArrowheads="1" noChangeShapeType="1"/>
          </p:cNvSpPr>
          <p:nvPr/>
        </p:nvSpPr>
        <p:spPr>
          <a:xfrm flipH="1">
            <a:off x="4636360" y="1647514"/>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a:r>
              <a:rPr lang="en-US" b="1" dirty="0">
                <a:solidFill>
                  <a:schemeClr val="bg1"/>
                </a:solidFill>
              </a:rPr>
              <a:t>How would you rank yourself?</a:t>
            </a:r>
          </a:p>
        </p:txBody>
      </p:sp>
      <p:grpSp>
        <p:nvGrpSpPr>
          <p:cNvPr id="5" name="Reflection">
            <a:extLst>
              <a:ext uri="{FF2B5EF4-FFF2-40B4-BE49-F238E27FC236}">
                <a16:creationId xmlns:a16="http://schemas.microsoft.com/office/drawing/2014/main" id="{2D30C530-4CBF-52AA-24A1-86582FA2DCAD}"/>
              </a:ext>
            </a:extLst>
          </p:cNvPr>
          <p:cNvGrpSpPr>
            <a:grpSpLocks noGrp="1" noUngrp="1" noRot="1" noMove="1" noResize="1"/>
          </p:cNvGrpSpPr>
          <p:nvPr/>
        </p:nvGrpSpPr>
        <p:grpSpPr>
          <a:xfrm>
            <a:off x="3371100" y="453324"/>
            <a:ext cx="8711700" cy="1931598"/>
            <a:chOff x="3371100" y="4612135"/>
            <a:chExt cx="8711700" cy="1931598"/>
          </a:xfrm>
        </p:grpSpPr>
        <p:sp>
          <p:nvSpPr>
            <p:cNvPr id="12" name="Prompt">
              <a:extLst>
                <a:ext uri="{FF2B5EF4-FFF2-40B4-BE49-F238E27FC236}">
                  <a16:creationId xmlns:a16="http://schemas.microsoft.com/office/drawing/2014/main" id="{CF8C522C-4B2F-2C56-012B-05A5BAD9F935}"/>
                </a:ext>
              </a:extLst>
            </p:cNvPr>
            <p:cNvSpPr>
              <a:spLocks noGrp="1" noRot="1" noMove="1" noResize="1" noEditPoints="1" noAdjustHandles="1" noChangeArrowheads="1" noChangeShapeType="1"/>
            </p:cNvSpPr>
            <p:nvPr/>
          </p:nvSpPr>
          <p:spPr>
            <a:xfrm flipH="1">
              <a:off x="3371100" y="4612135"/>
              <a:ext cx="7982700" cy="119419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en-US" b="1" dirty="0">
                  <a:solidFill>
                    <a:schemeClr val="bg1"/>
                  </a:solidFill>
                </a:rPr>
                <a:t>Discuss: </a:t>
              </a:r>
              <a:r>
                <a:rPr lang="en-US" dirty="0">
                  <a:solidFill>
                    <a:schemeClr val="bg1"/>
                  </a:solidFill>
                </a:rPr>
                <a:t>How can we set goals in our stretch zone? How can you tell if a goal has been achieved?</a:t>
              </a:r>
              <a:endParaRPr lang="en-US" i="0" u="none" strike="noStrike" cap="none" dirty="0">
                <a:solidFill>
                  <a:schemeClr val="bg1"/>
                </a:solidFill>
              </a:endParaRPr>
            </a:p>
          </p:txBody>
        </p:sp>
        <p:pic>
          <p:nvPicPr>
            <p:cNvPr id="13" name="Aiming High Badge">
              <a:extLst>
                <a:ext uri="{FF2B5EF4-FFF2-40B4-BE49-F238E27FC236}">
                  <a16:creationId xmlns:a16="http://schemas.microsoft.com/office/drawing/2014/main" id="{A99430A0-3887-22B2-E980-7FB11051640D}"/>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4800" y="5085733"/>
              <a:ext cx="1458000" cy="1458000"/>
            </a:xfrm>
            <a:prstGeom prst="rect">
              <a:avLst/>
            </a:prstGeom>
            <a:noFill/>
            <a:ln>
              <a:noFill/>
            </a:ln>
          </p:spPr>
        </p:pic>
      </p:grpSp>
    </p:spTree>
    <p:extLst>
      <p:ext uri="{BB962C8B-B14F-4D97-AF65-F5344CB8AC3E}">
        <p14:creationId xmlns:p14="http://schemas.microsoft.com/office/powerpoint/2010/main" val="150733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01069-8F2E-6CF5-2F8D-E3E29AC32F1C}"/>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4A7AFE4-A4AA-2677-2075-60D685EB6E5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b="1" dirty="0">
                <a:latin typeface="+mj-lt"/>
              </a:rPr>
              <a:t>You have now selected the product or service you will be selling, and the next step is to plan your budget carefully to ensure you don’t run out of money. Consider…</a:t>
            </a:r>
          </a:p>
          <a:p>
            <a:pPr marL="0" indent="0">
              <a:buNone/>
            </a:pPr>
            <a:endParaRPr lang="en-US" sz="2000" dirty="0">
              <a:latin typeface="+mj-lt"/>
            </a:endParaRPr>
          </a:p>
          <a:p>
            <a:r>
              <a:rPr lang="en-US" sz="2000" dirty="0">
                <a:latin typeface="+mj-lt"/>
              </a:rPr>
              <a:t>The cost of the materials: will it be cheaper to bulk buy?</a:t>
            </a:r>
          </a:p>
          <a:p>
            <a:endParaRPr lang="en-US" sz="2000" dirty="0">
              <a:latin typeface="+mj-lt"/>
            </a:endParaRPr>
          </a:p>
          <a:p>
            <a:r>
              <a:rPr lang="en-US" sz="2000" dirty="0">
                <a:latin typeface="+mj-lt"/>
              </a:rPr>
              <a:t>Where will you buy from that is both affordable and good quality?</a:t>
            </a:r>
          </a:p>
          <a:p>
            <a:endParaRPr lang="en-US" sz="2000" dirty="0">
              <a:latin typeface="+mj-lt"/>
            </a:endParaRPr>
          </a:p>
          <a:p>
            <a:r>
              <a:rPr lang="en-US" sz="2000" dirty="0">
                <a:latin typeface="+mj-lt"/>
              </a:rPr>
              <a:t>Your budget: what is the total amount of £10 pledged between your team?</a:t>
            </a:r>
          </a:p>
          <a:p>
            <a:endParaRPr lang="en-US" sz="2000" dirty="0">
              <a:latin typeface="+mj-lt"/>
            </a:endParaRPr>
          </a:p>
          <a:p>
            <a:r>
              <a:rPr lang="en-US" sz="2000" dirty="0">
                <a:latin typeface="+mj-lt"/>
              </a:rPr>
              <a:t>How much will it cost to make each product?</a:t>
            </a:r>
          </a:p>
          <a:p>
            <a:endParaRPr lang="en-US" sz="2000" dirty="0">
              <a:latin typeface="+mj-lt"/>
            </a:endParaRPr>
          </a:p>
          <a:p>
            <a:r>
              <a:rPr lang="en-US" sz="2000" dirty="0">
                <a:latin typeface="+mj-lt"/>
              </a:rPr>
              <a:t>How much will each product be sold for?</a:t>
            </a:r>
          </a:p>
          <a:p>
            <a:endParaRPr lang="en-US" sz="2000" dirty="0">
              <a:latin typeface="+mj-lt"/>
            </a:endParaRPr>
          </a:p>
          <a:p>
            <a:r>
              <a:rPr lang="en-US" sz="2000" dirty="0">
                <a:latin typeface="+mj-lt"/>
              </a:rPr>
              <a:t>How many products do you need sell to recover your costs?</a:t>
            </a:r>
          </a:p>
          <a:p>
            <a:pPr marL="0" indent="0">
              <a:buNone/>
            </a:pPr>
            <a:endParaRPr lang="en-US" sz="2000" dirty="0">
              <a:latin typeface="+mj-lt"/>
            </a:endParaRPr>
          </a:p>
        </p:txBody>
      </p:sp>
      <p:sp>
        <p:nvSpPr>
          <p:cNvPr id="2" name="Title">
            <a:extLst>
              <a:ext uri="{FF2B5EF4-FFF2-40B4-BE49-F238E27FC236}">
                <a16:creationId xmlns:a16="http://schemas.microsoft.com/office/drawing/2014/main" id="{CF0DDE0E-06C9-0848-0D68-712BD0E2FD2B}"/>
              </a:ext>
            </a:extLst>
          </p:cNvPr>
          <p:cNvSpPr>
            <a:spLocks noGrp="1" noRot="1" noMove="1" noResize="1" noEditPoints="1" noAdjustHandles="1" noChangeArrowheads="1" noChangeShapeType="1"/>
          </p:cNvSpPr>
          <p:nvPr>
            <p:ph type="title"/>
          </p:nvPr>
        </p:nvSpPr>
        <p:spPr/>
        <p:txBody>
          <a:bodyPr/>
          <a:lstStyle/>
          <a:p>
            <a:r>
              <a:rPr lang="en-GB" dirty="0"/>
              <a:t>Your Budget and Shopping List</a:t>
            </a:r>
            <a:endParaRPr lang="en-US" dirty="0"/>
          </a:p>
        </p:txBody>
      </p:sp>
      <p:sp>
        <p:nvSpPr>
          <p:cNvPr id="7" name="Overlay">
            <a:extLst>
              <a:ext uri="{FF2B5EF4-FFF2-40B4-BE49-F238E27FC236}">
                <a16:creationId xmlns:a16="http://schemas.microsoft.com/office/drawing/2014/main" id="{5152AE02-D065-358B-F61E-F380B5AE8714}"/>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Reflection">
            <a:extLst>
              <a:ext uri="{FF2B5EF4-FFF2-40B4-BE49-F238E27FC236}">
                <a16:creationId xmlns:a16="http://schemas.microsoft.com/office/drawing/2014/main" id="{179B2946-87EB-4320-D9F6-DE9E8BEA0421}"/>
              </a:ext>
            </a:extLst>
          </p:cNvPr>
          <p:cNvGrpSpPr>
            <a:grpSpLocks noGrp="1" noUngrp="1" noRot="1" noMove="1" noResize="1"/>
          </p:cNvGrpSpPr>
          <p:nvPr/>
        </p:nvGrpSpPr>
        <p:grpSpPr>
          <a:xfrm>
            <a:off x="3371100" y="4738255"/>
            <a:ext cx="8708959" cy="2044292"/>
            <a:chOff x="3371100" y="4612135"/>
            <a:chExt cx="8708959" cy="2044292"/>
          </a:xfrm>
        </p:grpSpPr>
        <p:sp>
          <p:nvSpPr>
            <p:cNvPr id="4" name="Prompt">
              <a:extLst>
                <a:ext uri="{FF2B5EF4-FFF2-40B4-BE49-F238E27FC236}">
                  <a16:creationId xmlns:a16="http://schemas.microsoft.com/office/drawing/2014/main" id="{847FA515-46DF-E133-7215-73E30E78BC8E}"/>
                </a:ext>
              </a:extLst>
            </p:cNvPr>
            <p:cNvSpPr>
              <a:spLocks noGrp="1" noRot="1" noMove="1" noResize="1" noEditPoints="1" noAdjustHandles="1" noChangeArrowheads="1" noChangeShapeType="1"/>
            </p:cNvSpPr>
            <p:nvPr/>
          </p:nvSpPr>
          <p:spPr>
            <a:xfrm flipH="1">
              <a:off x="3371100" y="4612135"/>
              <a:ext cx="7982700" cy="119419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Discuss: </a:t>
              </a:r>
              <a:r>
                <a:rPr lang="en-US" dirty="0"/>
                <a:t>How do resources help us to achieve goals? What does it mean to secure resources?</a:t>
              </a:r>
              <a:endParaRPr lang="en-US" i="0" u="none" strike="noStrike" cap="none" dirty="0">
                <a:solidFill>
                  <a:srgbClr val="000000"/>
                </a:solidFill>
              </a:endParaRPr>
            </a:p>
          </p:txBody>
        </p:sp>
        <p:pic>
          <p:nvPicPr>
            <p:cNvPr id="5" name="Aiming High Badge">
              <a:extLst>
                <a:ext uri="{FF2B5EF4-FFF2-40B4-BE49-F238E27FC236}">
                  <a16:creationId xmlns:a16="http://schemas.microsoft.com/office/drawing/2014/main" id="{728478F5-12D6-C744-36B5-116D8E78A1B7}"/>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622059" y="5198427"/>
              <a:ext cx="1458000" cy="1458000"/>
            </a:xfrm>
            <a:prstGeom prst="rect">
              <a:avLst/>
            </a:prstGeom>
            <a:noFill/>
            <a:ln>
              <a:noFill/>
            </a:ln>
          </p:spPr>
        </p:pic>
      </p:grpSp>
    </p:spTree>
    <p:extLst>
      <p:ext uri="{BB962C8B-B14F-4D97-AF65-F5344CB8AC3E}">
        <p14:creationId xmlns:p14="http://schemas.microsoft.com/office/powerpoint/2010/main" val="97945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1000"/>
                                        <p:tgtEl>
                                          <p:spTgt spid="9">
                                            <p:txEl>
                                              <p:pRg st="10" end="10"/>
                                            </p:txEl>
                                          </p:spTgt>
                                        </p:tgtEl>
                                      </p:cBhvr>
                                    </p:animEffect>
                                    <p:anim calcmode="lin" valueType="num">
                                      <p:cBhvr>
                                        <p:cTn id="43"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2" end="12"/>
                                            </p:txEl>
                                          </p:spTgt>
                                        </p:tgtEl>
                                        <p:attrNameLst>
                                          <p:attrName>style.visibility</p:attrName>
                                        </p:attrNameLst>
                                      </p:cBhvr>
                                      <p:to>
                                        <p:strVal val="visible"/>
                                      </p:to>
                                    </p:set>
                                    <p:animEffect transition="in" filter="fade">
                                      <p:cBhvr>
                                        <p:cTn id="49" dur="1000"/>
                                        <p:tgtEl>
                                          <p:spTgt spid="9">
                                            <p:txEl>
                                              <p:pRg st="12" end="12"/>
                                            </p:txEl>
                                          </p:spTgt>
                                        </p:tgtEl>
                                      </p:cBhvr>
                                    </p:animEffect>
                                    <p:anim calcmode="lin" valueType="num">
                                      <p:cBhvr>
                                        <p:cTn id="50"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7"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900" decel="100000" fill="hold"/>
                                        <p:tgtEl>
                                          <p:spTgt spid="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65FD-0163-8FE3-40B3-661573EBF727}"/>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376DF6E4-DBE9-21FF-A4EE-67AB2AA8A016}"/>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BE71E57E-859A-5FDC-72C6-A6054383DEAD}"/>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What are you selling? How much does it cost? </a:t>
            </a:r>
            <a:r>
              <a:rPr lang="en-US" dirty="0">
                <a:latin typeface="Montserrat "/>
              </a:rPr>
              <a:t>Introduce yourselves and describe your business.</a:t>
            </a:r>
          </a:p>
          <a:p>
            <a:pPr marL="0" indent="0">
              <a:buNone/>
            </a:pPr>
            <a:endParaRPr lang="en-US" b="1" dirty="0">
              <a:latin typeface="Montserrat "/>
            </a:endParaRPr>
          </a:p>
          <a:p>
            <a:pPr marL="0" indent="0">
              <a:buNone/>
            </a:pPr>
            <a:r>
              <a:rPr lang="en-US" b="1" dirty="0">
                <a:latin typeface="Montserrat "/>
              </a:rPr>
              <a:t>Who are your target customers? </a:t>
            </a:r>
            <a:r>
              <a:rPr lang="en-US" dirty="0">
                <a:latin typeface="Montserrat "/>
              </a:rPr>
              <a:t>Who will you be selling your product or service to?</a:t>
            </a:r>
          </a:p>
          <a:p>
            <a:pPr marL="0" indent="0">
              <a:buNone/>
            </a:pPr>
            <a:endParaRPr lang="en-US" b="1" dirty="0">
              <a:latin typeface="Montserrat "/>
            </a:endParaRPr>
          </a:p>
          <a:p>
            <a:pPr marL="0" indent="0">
              <a:buNone/>
            </a:pPr>
            <a:r>
              <a:rPr lang="en-US" b="1" dirty="0">
                <a:latin typeface="Montserrat "/>
              </a:rPr>
              <a:t>What is your USP? </a:t>
            </a:r>
            <a:r>
              <a:rPr lang="en-US" dirty="0">
                <a:latin typeface="Montserrat "/>
              </a:rPr>
              <a:t>What's unique about your product/service, and why should we buy it (USP)?</a:t>
            </a:r>
          </a:p>
          <a:p>
            <a:pPr marL="0" indent="0">
              <a:buNone/>
            </a:pPr>
            <a:endParaRPr lang="en-US" b="1" dirty="0">
              <a:latin typeface="Montserrat "/>
            </a:endParaRPr>
          </a:p>
          <a:p>
            <a:pPr marL="0" indent="0">
              <a:buNone/>
            </a:pPr>
            <a:r>
              <a:rPr lang="en-US" b="1" dirty="0">
                <a:latin typeface="Montserrat "/>
              </a:rPr>
              <a:t>Have you done your research? </a:t>
            </a:r>
            <a:r>
              <a:rPr lang="en-US" dirty="0">
                <a:latin typeface="Montserrat "/>
              </a:rPr>
              <a:t>What evidence do you have that there is a need for your product/service? How are you advertising?</a:t>
            </a:r>
          </a:p>
          <a:p>
            <a:pPr marL="0" indent="0">
              <a:buNone/>
            </a:pPr>
            <a:endParaRPr lang="en-US" b="1" dirty="0">
              <a:latin typeface="Montserrat "/>
            </a:endParaRPr>
          </a:p>
        </p:txBody>
      </p:sp>
      <p:sp>
        <p:nvSpPr>
          <p:cNvPr id="4" name="Title">
            <a:extLst>
              <a:ext uri="{FF2B5EF4-FFF2-40B4-BE49-F238E27FC236}">
                <a16:creationId xmlns:a16="http://schemas.microsoft.com/office/drawing/2014/main" id="{2ECBF7B3-9DE6-0C12-A950-0512C53516CC}"/>
              </a:ext>
            </a:extLst>
          </p:cNvPr>
          <p:cNvSpPr>
            <a:spLocks noGrp="1" noRot="1" noMove="1" noResize="1" noEditPoints="1" noAdjustHandles="1" noChangeArrowheads="1" noChangeShapeType="1"/>
          </p:cNvSpPr>
          <p:nvPr>
            <p:ph type="title"/>
          </p:nvPr>
        </p:nvSpPr>
        <p:spPr/>
        <p:txBody>
          <a:bodyPr/>
          <a:lstStyle/>
          <a:p>
            <a:r>
              <a:rPr lang="en-GB" sz="2800" dirty="0"/>
              <a:t>Your Sales Poster</a:t>
            </a:r>
            <a:endParaRPr lang="en-US" sz="2800" dirty="0"/>
          </a:p>
        </p:txBody>
      </p:sp>
      <p:pic>
        <p:nvPicPr>
          <p:cNvPr id="9" name="TT Sales Poster">
            <a:extLst>
              <a:ext uri="{FF2B5EF4-FFF2-40B4-BE49-F238E27FC236}">
                <a16:creationId xmlns:a16="http://schemas.microsoft.com/office/drawing/2014/main" id="{0C5F6EC7-3859-A602-0121-B0475A71508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Overlay">
            <a:extLst>
              <a:ext uri="{FF2B5EF4-FFF2-40B4-BE49-F238E27FC236}">
                <a16:creationId xmlns:a16="http://schemas.microsoft.com/office/drawing/2014/main" id="{590B0EE0-6A22-CD15-2147-B6D432C8C134}"/>
              </a:ext>
            </a:extLst>
          </p:cNvPr>
          <p:cNvSpPr>
            <a:spLocks noGrp="1" noRot="1" noMove="1" noResize="1" noEditPoints="1" noAdjustHandles="1" noChangeArrowheads="1" noChangeShapeType="1"/>
          </p:cNvSpPr>
          <p:nvPr/>
        </p:nvSpPr>
        <p:spPr>
          <a:xfrm>
            <a:off x="0"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Reflection">
            <a:extLst>
              <a:ext uri="{FF2B5EF4-FFF2-40B4-BE49-F238E27FC236}">
                <a16:creationId xmlns:a16="http://schemas.microsoft.com/office/drawing/2014/main" id="{7DABCEAF-BC7E-34C4-ACF6-EA3F0E4BB672}"/>
              </a:ext>
            </a:extLst>
          </p:cNvPr>
          <p:cNvGrpSpPr>
            <a:grpSpLocks noGrp="1" noUngrp="1" noRot="1" noMove="1" noResize="1"/>
          </p:cNvGrpSpPr>
          <p:nvPr/>
        </p:nvGrpSpPr>
        <p:grpSpPr>
          <a:xfrm>
            <a:off x="3371100" y="5035267"/>
            <a:ext cx="8711700" cy="1623900"/>
            <a:chOff x="3371100" y="5035267"/>
            <a:chExt cx="8711700" cy="1623900"/>
          </a:xfrm>
        </p:grpSpPr>
        <p:sp>
          <p:nvSpPr>
            <p:cNvPr id="11" name="Prompt">
              <a:extLst>
                <a:ext uri="{FF2B5EF4-FFF2-40B4-BE49-F238E27FC236}">
                  <a16:creationId xmlns:a16="http://schemas.microsoft.com/office/drawing/2014/main" id="{243751A1-7A2F-0ECF-2E6D-3953025888FF}"/>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Think: </a:t>
              </a:r>
              <a:r>
                <a:rPr lang="en-US" dirty="0"/>
                <a:t>How can you effectively encourage others to contribute their ideas and opinions?</a:t>
              </a:r>
              <a:endParaRPr lang="en-US" i="0" u="none" strike="noStrike" cap="none" dirty="0">
                <a:solidFill>
                  <a:srgbClr val="000000"/>
                </a:solidFill>
              </a:endParaRPr>
            </a:p>
          </p:txBody>
        </p:sp>
        <p:pic>
          <p:nvPicPr>
            <p:cNvPr id="12" name="Teamwork Badge">
              <a:extLst>
                <a:ext uri="{FF2B5EF4-FFF2-40B4-BE49-F238E27FC236}">
                  <a16:creationId xmlns:a16="http://schemas.microsoft.com/office/drawing/2014/main" id="{73096981-9878-2F4E-238D-4F80B30B3682}"/>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39316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37"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EntryNo xmlns="c8c0ba40-820f-4126-b1a8-b068955cd4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7" ma:contentTypeDescription="Create a new document." ma:contentTypeScope="" ma:versionID="9ae5fedec123afee098f4acac119dcde">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9c606af57564ce889846a084d56278ab"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EntryN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EntryNo" ma:index="29" nillable="true" ma:displayName="Entry No" ma:format="Dropdown" ma:internalName="EntryNo"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591CCA92-9A55-4B20-8267-80081F580CC0}">
  <ds:schemaRefs>
    <ds:schemaRef ds:uri="2abebb83-cf53-4fdf-a500-739cef3c54c9"/>
    <ds:schemaRef ds:uri="c8c0ba40-820f-4126-b1a8-b068955cd419"/>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CD4F149-1283-4FB6-A81F-CE6EADCC8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2023</Words>
  <Application>Microsoft Office PowerPoint</Application>
  <PresentationFormat>Widescreen</PresentationFormat>
  <Paragraphs>258</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Calibri</vt:lpstr>
      <vt:lpstr>Montserrat</vt:lpstr>
      <vt:lpstr>Montserrat </vt:lpstr>
      <vt:lpstr>Montserrat ExtraBold</vt:lpstr>
      <vt:lpstr>Montserrat Medium</vt:lpstr>
      <vt:lpstr>Montserrat SemiBold</vt:lpstr>
      <vt:lpstr>Poppins</vt:lpstr>
      <vt:lpstr>Poppins ExtraBold</vt:lpstr>
      <vt:lpstr>Office Theme</vt:lpstr>
      <vt:lpstr>Week 2 Getting Going</vt:lpstr>
      <vt:lpstr>Glossary</vt:lpstr>
      <vt:lpstr>Cost, Profit or Revenue?</vt:lpstr>
      <vt:lpstr>Getting Started!</vt:lpstr>
      <vt:lpstr>Getting Started!</vt:lpstr>
      <vt:lpstr>Your Business Plan</vt:lpstr>
      <vt:lpstr>Your Business Plan</vt:lpstr>
      <vt:lpstr>Your Budget and Shopping List</vt:lpstr>
      <vt:lpstr>Your Sales Poster</vt:lpstr>
      <vt:lpstr>Judging Criteria</vt:lpstr>
      <vt:lpstr>Week 2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1</cp:revision>
  <dcterms:created xsi:type="dcterms:W3CDTF">2023-10-31T07:40:39Z</dcterms:created>
  <dcterms:modified xsi:type="dcterms:W3CDTF">2025-02-04T10:53:11Z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